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Sarabun ExtraLight"/>
      <p:regular r:id="rId16"/>
      <p:bold r:id="rId17"/>
      <p:italic r:id="rId18"/>
      <p:boldItalic r:id="rId19"/>
    </p:embeddedFont>
    <p:embeddedFont>
      <p:font typeface="Alata"/>
      <p:regular r:id="rId20"/>
    </p:embeddedFont>
    <p:embeddedFont>
      <p:font typeface="Fjalla One"/>
      <p:regular r:id="rId21"/>
    </p:embeddedFont>
    <p:embeddedFont>
      <p:font typeface="Fira Sans Condensed Medium"/>
      <p:regular r:id="rId22"/>
      <p:bold r:id="rId23"/>
      <p:italic r:id="rId24"/>
      <p:boldItalic r:id="rId25"/>
    </p:embeddedFont>
    <p:embeddedFont>
      <p:font typeface="Fira Sans Extra Condensed Medium"/>
      <p:regular r:id="rId26"/>
      <p:bold r:id="rId27"/>
      <p:italic r:id="rId28"/>
      <p:boldItalic r:id="rId29"/>
    </p:embeddedFont>
    <p:embeddedFont>
      <p:font typeface="Jaldi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lata-regular.fntdata"/><Relationship Id="rId22" Type="http://schemas.openxmlformats.org/officeDocument/2006/relationships/font" Target="fonts/FiraSansCondensedMedium-regular.fntdata"/><Relationship Id="rId21" Type="http://schemas.openxmlformats.org/officeDocument/2006/relationships/font" Target="fonts/FjallaOne-regular.fntdata"/><Relationship Id="rId24" Type="http://schemas.openxmlformats.org/officeDocument/2006/relationships/font" Target="fonts/FiraSansCondensedMedium-italic.fntdata"/><Relationship Id="rId23" Type="http://schemas.openxmlformats.org/officeDocument/2006/relationships/font" Target="fonts/FiraSansCondensedMedium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FiraSansExtraCondensedMedium-regular.fntdata"/><Relationship Id="rId25" Type="http://schemas.openxmlformats.org/officeDocument/2006/relationships/font" Target="fonts/FiraSansCondensedMedium-boldItalic.fntdata"/><Relationship Id="rId28" Type="http://schemas.openxmlformats.org/officeDocument/2006/relationships/font" Target="fonts/FiraSansExtraCondensedMedium-italic.fntdata"/><Relationship Id="rId27" Type="http://schemas.openxmlformats.org/officeDocument/2006/relationships/font" Target="fonts/FiraSansExtraCondensedMedium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FiraSansExtraCondensedMedium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Jaldi-bold.fntdata"/><Relationship Id="rId30" Type="http://schemas.openxmlformats.org/officeDocument/2006/relationships/font" Target="fonts/Jaldi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SarabunExtraLight-bold.fntdata"/><Relationship Id="rId16" Type="http://schemas.openxmlformats.org/officeDocument/2006/relationships/font" Target="fonts/SarabunExtraLight-regular.fntdata"/><Relationship Id="rId19" Type="http://schemas.openxmlformats.org/officeDocument/2006/relationships/font" Target="fonts/SarabunExtraLight-boldItalic.fntdata"/><Relationship Id="rId18" Type="http://schemas.openxmlformats.org/officeDocument/2006/relationships/font" Target="fonts/SarabunExtraLight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11dd3d1d2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11dd3d1d2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1b4afbdbfad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1b4afbdbfad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e73ac088b1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e73ac088b1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e73ac088b1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e73ac088b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1b32db9d2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1b32db9d2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1b4afbdbfad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1b4afbdbfad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11e5cca1359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11e5cca1359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1b4afbdbfad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1b4afbdbfad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1b4afbdbfad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1b4afbdbfad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1b4afbdbfa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1b4afbdbfa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1b4afbdbfad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1b4afbdbfad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reepik.com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13" y="996700"/>
            <a:ext cx="5027700" cy="11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13" y="3088950"/>
            <a:ext cx="38589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7638334" y="2700178"/>
            <a:ext cx="1338074" cy="2452004"/>
            <a:chOff x="7638334" y="2700178"/>
            <a:chExt cx="1338074" cy="2452004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7638334" y="3428835"/>
              <a:ext cx="661347" cy="1710076"/>
              <a:chOff x="4947609" y="2834935"/>
              <a:chExt cx="661347" cy="1710076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4947609" y="2834935"/>
                <a:ext cx="661347" cy="1249496"/>
              </a:xfrm>
              <a:custGeom>
                <a:rect b="b" l="l" r="r" t="t"/>
                <a:pathLst>
                  <a:path extrusionOk="0" h="32160" w="17022">
                    <a:moveTo>
                      <a:pt x="8511" y="1"/>
                    </a:moveTo>
                    <a:cubicBezTo>
                      <a:pt x="4256" y="1"/>
                      <a:pt x="4742" y="4742"/>
                      <a:pt x="4742" y="6840"/>
                    </a:cubicBezTo>
                    <a:cubicBezTo>
                      <a:pt x="4742" y="8937"/>
                      <a:pt x="2097" y="10062"/>
                      <a:pt x="2097" y="12524"/>
                    </a:cubicBezTo>
                    <a:cubicBezTo>
                      <a:pt x="2097" y="14803"/>
                      <a:pt x="2888" y="14621"/>
                      <a:pt x="2888" y="16840"/>
                    </a:cubicBezTo>
                    <a:cubicBezTo>
                      <a:pt x="2888" y="19910"/>
                      <a:pt x="0" y="19758"/>
                      <a:pt x="0" y="25168"/>
                    </a:cubicBezTo>
                    <a:cubicBezTo>
                      <a:pt x="0" y="31916"/>
                      <a:pt x="8511" y="32159"/>
                      <a:pt x="8511" y="32159"/>
                    </a:cubicBezTo>
                    <a:cubicBezTo>
                      <a:pt x="8511" y="32159"/>
                      <a:pt x="17022" y="31886"/>
                      <a:pt x="17022" y="25168"/>
                    </a:cubicBezTo>
                    <a:cubicBezTo>
                      <a:pt x="17022" y="19758"/>
                      <a:pt x="14134" y="19910"/>
                      <a:pt x="14134" y="16840"/>
                    </a:cubicBezTo>
                    <a:cubicBezTo>
                      <a:pt x="14134" y="14621"/>
                      <a:pt x="14924" y="14803"/>
                      <a:pt x="14924" y="12524"/>
                    </a:cubicBezTo>
                    <a:cubicBezTo>
                      <a:pt x="14924" y="10062"/>
                      <a:pt x="12280" y="8937"/>
                      <a:pt x="12280" y="6840"/>
                    </a:cubicBezTo>
                    <a:cubicBezTo>
                      <a:pt x="12280" y="4742"/>
                      <a:pt x="12766" y="1"/>
                      <a:pt x="8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5291288" y="3111315"/>
                <a:ext cx="39" cy="1433696"/>
              </a:xfrm>
              <a:custGeom>
                <a:rect b="b" l="l" r="r" t="t"/>
                <a:pathLst>
                  <a:path extrusionOk="0" fill="none" h="36901" w="1">
                    <a:moveTo>
                      <a:pt x="0" y="0"/>
                    </a:moveTo>
                    <a:lnTo>
                      <a:pt x="0" y="36900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5294824" y="3209348"/>
                <a:ext cx="116946" cy="114576"/>
              </a:xfrm>
              <a:custGeom>
                <a:rect b="b" l="l" r="r" t="t"/>
                <a:pathLst>
                  <a:path extrusionOk="0" fill="none" h="2949" w="3010">
                    <a:moveTo>
                      <a:pt x="3010" y="0"/>
                    </a:moveTo>
                    <a:lnTo>
                      <a:pt x="1" y="2948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5294824" y="3632135"/>
                <a:ext cx="116946" cy="116946"/>
              </a:xfrm>
              <a:custGeom>
                <a:rect b="b" l="l" r="r" t="t"/>
                <a:pathLst>
                  <a:path extrusionOk="0" fill="none" h="3010" w="3010">
                    <a:moveTo>
                      <a:pt x="3010" y="1"/>
                    </a:moveTo>
                    <a:lnTo>
                      <a:pt x="1" y="3010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5136564" y="3399468"/>
                <a:ext cx="153545" cy="153584"/>
              </a:xfrm>
              <a:custGeom>
                <a:rect b="b" l="l" r="r" t="t"/>
                <a:pathLst>
                  <a:path extrusionOk="0" fill="none" h="3953" w="3952">
                    <a:moveTo>
                      <a:pt x="0" y="1"/>
                    </a:moveTo>
                    <a:lnTo>
                      <a:pt x="3952" y="3952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033963" y="2700178"/>
              <a:ext cx="942445" cy="2438725"/>
              <a:chOff x="5343238" y="2048382"/>
              <a:chExt cx="942445" cy="243872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5343238" y="2048382"/>
                <a:ext cx="942445" cy="1783252"/>
              </a:xfrm>
              <a:custGeom>
                <a:rect b="b" l="l" r="r" t="t"/>
                <a:pathLst>
                  <a:path extrusionOk="0" h="45898" w="24257">
                    <a:moveTo>
                      <a:pt x="12129" y="0"/>
                    </a:moveTo>
                    <a:cubicBezTo>
                      <a:pt x="6049" y="0"/>
                      <a:pt x="6779" y="6778"/>
                      <a:pt x="6779" y="9727"/>
                    </a:cubicBezTo>
                    <a:cubicBezTo>
                      <a:pt x="6779" y="12706"/>
                      <a:pt x="2980" y="14377"/>
                      <a:pt x="2980" y="17812"/>
                    </a:cubicBezTo>
                    <a:cubicBezTo>
                      <a:pt x="2980" y="21064"/>
                      <a:pt x="4104" y="20912"/>
                      <a:pt x="4104" y="24013"/>
                    </a:cubicBezTo>
                    <a:cubicBezTo>
                      <a:pt x="4104" y="28420"/>
                      <a:pt x="1" y="28207"/>
                      <a:pt x="1" y="35897"/>
                    </a:cubicBezTo>
                    <a:cubicBezTo>
                      <a:pt x="1" y="45533"/>
                      <a:pt x="12129" y="45898"/>
                      <a:pt x="12129" y="45898"/>
                    </a:cubicBezTo>
                    <a:cubicBezTo>
                      <a:pt x="12129" y="45898"/>
                      <a:pt x="24257" y="45563"/>
                      <a:pt x="24257" y="35897"/>
                    </a:cubicBezTo>
                    <a:cubicBezTo>
                      <a:pt x="24196" y="28207"/>
                      <a:pt x="20153" y="28390"/>
                      <a:pt x="20153" y="24013"/>
                    </a:cubicBezTo>
                    <a:cubicBezTo>
                      <a:pt x="20153" y="20912"/>
                      <a:pt x="21278" y="21095"/>
                      <a:pt x="21278" y="17812"/>
                    </a:cubicBezTo>
                    <a:cubicBezTo>
                      <a:pt x="21278" y="14377"/>
                      <a:pt x="17478" y="12736"/>
                      <a:pt x="17478" y="9727"/>
                    </a:cubicBezTo>
                    <a:cubicBezTo>
                      <a:pt x="17478" y="6718"/>
                      <a:pt x="18208" y="0"/>
                      <a:pt x="121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5832199" y="2441639"/>
                <a:ext cx="39" cy="2045468"/>
              </a:xfrm>
              <a:custGeom>
                <a:rect b="b" l="l" r="r" t="t"/>
                <a:pathLst>
                  <a:path extrusionOk="0" fill="none" h="52647" w="1">
                    <a:moveTo>
                      <a:pt x="1" y="1"/>
                    </a:moveTo>
                    <a:lnTo>
                      <a:pt x="1" y="52646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5836939" y="2579849"/>
                <a:ext cx="166522" cy="165356"/>
              </a:xfrm>
              <a:custGeom>
                <a:rect b="b" l="l" r="r" t="t"/>
                <a:pathLst>
                  <a:path extrusionOk="0" fill="none" h="4256" w="4286">
                    <a:moveTo>
                      <a:pt x="4286" y="0"/>
                    </a:moveTo>
                    <a:lnTo>
                      <a:pt x="0" y="4256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836939" y="3184519"/>
                <a:ext cx="166522" cy="166561"/>
              </a:xfrm>
              <a:custGeom>
                <a:rect b="b" l="l" r="r" t="t"/>
                <a:pathLst>
                  <a:path extrusionOk="0" fill="none" h="4287" w="4286">
                    <a:moveTo>
                      <a:pt x="4286" y="1"/>
                    </a:moveTo>
                    <a:lnTo>
                      <a:pt x="0" y="4287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610177" y="2851488"/>
                <a:ext cx="218506" cy="219672"/>
              </a:xfrm>
              <a:custGeom>
                <a:rect b="b" l="l" r="r" t="t"/>
                <a:pathLst>
                  <a:path extrusionOk="0" fill="none" h="5654" w="5624">
                    <a:moveTo>
                      <a:pt x="0" y="0"/>
                    </a:moveTo>
                    <a:lnTo>
                      <a:pt x="5623" y="5654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>
              <a:off x="7700248" y="4947856"/>
              <a:ext cx="1220393" cy="204325"/>
              <a:chOff x="329073" y="4934583"/>
              <a:chExt cx="1220393" cy="204325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950710" y="4978292"/>
                <a:ext cx="598756" cy="160616"/>
              </a:xfrm>
              <a:custGeom>
                <a:rect b="b" l="l" r="r" t="t"/>
                <a:pathLst>
                  <a:path extrusionOk="0" h="4134" w="15411">
                    <a:moveTo>
                      <a:pt x="7508" y="0"/>
                    </a:moveTo>
                    <a:cubicBezTo>
                      <a:pt x="5836" y="0"/>
                      <a:pt x="5836" y="1824"/>
                      <a:pt x="5836" y="1824"/>
                    </a:cubicBezTo>
                    <a:cubicBezTo>
                      <a:pt x="5836" y="1824"/>
                      <a:pt x="5494" y="1643"/>
                      <a:pt x="5060" y="1643"/>
                    </a:cubicBezTo>
                    <a:cubicBezTo>
                      <a:pt x="4717" y="1643"/>
                      <a:pt x="4317" y="1756"/>
                      <a:pt x="3982" y="2158"/>
                    </a:cubicBezTo>
                    <a:cubicBezTo>
                      <a:pt x="3982" y="2158"/>
                      <a:pt x="3283" y="1550"/>
                      <a:pt x="2249" y="1550"/>
                    </a:cubicBezTo>
                    <a:cubicBezTo>
                      <a:pt x="365" y="1550"/>
                      <a:pt x="0" y="4134"/>
                      <a:pt x="0" y="4134"/>
                    </a:cubicBezTo>
                    <a:lnTo>
                      <a:pt x="15411" y="4134"/>
                    </a:lnTo>
                    <a:cubicBezTo>
                      <a:pt x="15411" y="4134"/>
                      <a:pt x="14316" y="365"/>
                      <a:pt x="12219" y="365"/>
                    </a:cubicBezTo>
                    <a:cubicBezTo>
                      <a:pt x="10152" y="365"/>
                      <a:pt x="9575" y="2249"/>
                      <a:pt x="9575" y="2249"/>
                    </a:cubicBezTo>
                    <a:cubicBezTo>
                      <a:pt x="9575" y="2249"/>
                      <a:pt x="9180" y="0"/>
                      <a:pt x="75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329073" y="4934583"/>
                <a:ext cx="757002" cy="204325"/>
              </a:xfrm>
              <a:custGeom>
                <a:rect b="b" l="l" r="r" t="t"/>
                <a:pathLst>
                  <a:path extrusionOk="0" h="5259" w="19484">
                    <a:moveTo>
                      <a:pt x="9483" y="0"/>
                    </a:moveTo>
                    <a:cubicBezTo>
                      <a:pt x="7356" y="0"/>
                      <a:pt x="7356" y="2280"/>
                      <a:pt x="7356" y="2280"/>
                    </a:cubicBezTo>
                    <a:cubicBezTo>
                      <a:pt x="7356" y="2280"/>
                      <a:pt x="6933" y="2078"/>
                      <a:pt x="6395" y="2078"/>
                    </a:cubicBezTo>
                    <a:cubicBezTo>
                      <a:pt x="5956" y="2078"/>
                      <a:pt x="5439" y="2213"/>
                      <a:pt x="5015" y="2706"/>
                    </a:cubicBezTo>
                    <a:cubicBezTo>
                      <a:pt x="5015" y="2706"/>
                      <a:pt x="4164" y="1946"/>
                      <a:pt x="2796" y="1946"/>
                    </a:cubicBezTo>
                    <a:cubicBezTo>
                      <a:pt x="456" y="1946"/>
                      <a:pt x="0" y="5168"/>
                      <a:pt x="0" y="5168"/>
                    </a:cubicBezTo>
                    <a:lnTo>
                      <a:pt x="19456" y="5168"/>
                    </a:lnTo>
                    <a:cubicBezTo>
                      <a:pt x="19250" y="4510"/>
                      <a:pt x="17898" y="517"/>
                      <a:pt x="15471" y="517"/>
                    </a:cubicBezTo>
                    <a:cubicBezTo>
                      <a:pt x="12797" y="517"/>
                      <a:pt x="12067" y="2858"/>
                      <a:pt x="12067" y="2858"/>
                    </a:cubicBezTo>
                    <a:cubicBezTo>
                      <a:pt x="12067" y="2858"/>
                      <a:pt x="11611" y="0"/>
                      <a:pt x="9483" y="0"/>
                    </a:cubicBezTo>
                    <a:close/>
                    <a:moveTo>
                      <a:pt x="19456" y="5168"/>
                    </a:moveTo>
                    <a:lnTo>
                      <a:pt x="19456" y="5168"/>
                    </a:lnTo>
                    <a:cubicBezTo>
                      <a:pt x="19474" y="5227"/>
                      <a:pt x="19484" y="5259"/>
                      <a:pt x="19484" y="5259"/>
                    </a:cubicBezTo>
                    <a:lnTo>
                      <a:pt x="19484" y="5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7" name="Google Shape;27;p2"/>
          <p:cNvGrpSpPr/>
          <p:nvPr/>
        </p:nvGrpSpPr>
        <p:grpSpPr>
          <a:xfrm>
            <a:off x="182748" y="3798126"/>
            <a:ext cx="1220393" cy="1354055"/>
            <a:chOff x="182748" y="3798126"/>
            <a:chExt cx="1220393" cy="1354055"/>
          </a:xfrm>
        </p:grpSpPr>
        <p:grpSp>
          <p:nvGrpSpPr>
            <p:cNvPr id="28" name="Google Shape;28;p2"/>
            <p:cNvGrpSpPr/>
            <p:nvPr/>
          </p:nvGrpSpPr>
          <p:grpSpPr>
            <a:xfrm>
              <a:off x="195846" y="3798126"/>
              <a:ext cx="1078167" cy="1236909"/>
              <a:chOff x="7281363" y="3551782"/>
              <a:chExt cx="898772" cy="1031101"/>
            </a:xfrm>
          </p:grpSpPr>
          <p:grpSp>
            <p:nvGrpSpPr>
              <p:cNvPr id="29" name="Google Shape;29;p2"/>
              <p:cNvGrpSpPr/>
              <p:nvPr/>
            </p:nvGrpSpPr>
            <p:grpSpPr>
              <a:xfrm>
                <a:off x="7281363" y="3980164"/>
                <a:ext cx="498400" cy="602719"/>
                <a:chOff x="7281363" y="3980164"/>
                <a:chExt cx="498400" cy="602719"/>
              </a:xfrm>
            </p:grpSpPr>
            <p:sp>
              <p:nvSpPr>
                <p:cNvPr id="30" name="Google Shape;30;p2"/>
                <p:cNvSpPr/>
                <p:nvPr/>
              </p:nvSpPr>
              <p:spPr>
                <a:xfrm>
                  <a:off x="7281363" y="3980164"/>
                  <a:ext cx="498400" cy="602719"/>
                </a:xfrm>
                <a:custGeom>
                  <a:rect b="b" l="l" r="r" t="t"/>
                  <a:pathLst>
                    <a:path extrusionOk="0" h="15513" w="12828">
                      <a:moveTo>
                        <a:pt x="2307" y="0"/>
                      </a:moveTo>
                      <a:cubicBezTo>
                        <a:pt x="1720" y="0"/>
                        <a:pt x="1215" y="257"/>
                        <a:pt x="912" y="892"/>
                      </a:cubicBezTo>
                      <a:cubicBezTo>
                        <a:pt x="0" y="2959"/>
                        <a:pt x="3739" y="3627"/>
                        <a:pt x="3739" y="5482"/>
                      </a:cubicBezTo>
                      <a:cubicBezTo>
                        <a:pt x="3739" y="7366"/>
                        <a:pt x="3921" y="8369"/>
                        <a:pt x="5684" y="9403"/>
                      </a:cubicBezTo>
                      <a:cubicBezTo>
                        <a:pt x="7417" y="10406"/>
                        <a:pt x="6961" y="11865"/>
                        <a:pt x="7143" y="12685"/>
                      </a:cubicBezTo>
                      <a:cubicBezTo>
                        <a:pt x="7356" y="13476"/>
                        <a:pt x="9392" y="13962"/>
                        <a:pt x="10456" y="15482"/>
                      </a:cubicBezTo>
                      <a:lnTo>
                        <a:pt x="10456" y="15512"/>
                      </a:lnTo>
                      <a:lnTo>
                        <a:pt x="12128" y="15512"/>
                      </a:lnTo>
                      <a:cubicBezTo>
                        <a:pt x="12128" y="15512"/>
                        <a:pt x="12827" y="8734"/>
                        <a:pt x="11155" y="7761"/>
                      </a:cubicBezTo>
                      <a:cubicBezTo>
                        <a:pt x="9484" y="6819"/>
                        <a:pt x="9636" y="5877"/>
                        <a:pt x="8876" y="4509"/>
                      </a:cubicBezTo>
                      <a:cubicBezTo>
                        <a:pt x="8116" y="3141"/>
                        <a:pt x="7386" y="4205"/>
                        <a:pt x="6140" y="2442"/>
                      </a:cubicBezTo>
                      <a:cubicBezTo>
                        <a:pt x="5303" y="1250"/>
                        <a:pt x="3603" y="0"/>
                        <a:pt x="230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7480926" y="4108116"/>
                  <a:ext cx="248073" cy="473573"/>
                </a:xfrm>
                <a:custGeom>
                  <a:rect b="b" l="l" r="r" t="t"/>
                  <a:pathLst>
                    <a:path extrusionOk="0" fill="none" h="12189" w="6385">
                      <a:moveTo>
                        <a:pt x="6384" y="12189"/>
                      </a:moveTo>
                      <a:cubicBezTo>
                        <a:pt x="6384" y="12189"/>
                        <a:pt x="5199" y="5775"/>
                        <a:pt x="1" y="0"/>
                      </a:cubicBezTo>
                    </a:path>
                  </a:pathLst>
                </a:custGeom>
                <a:noFill/>
                <a:ln cap="rnd" cmpd="sng" w="6075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" name="Google Shape;32;p2"/>
              <p:cNvGrpSpPr/>
              <p:nvPr/>
            </p:nvGrpSpPr>
            <p:grpSpPr>
              <a:xfrm>
                <a:off x="7604954" y="3551782"/>
                <a:ext cx="316337" cy="1029875"/>
                <a:chOff x="7604954" y="3551782"/>
                <a:chExt cx="316337" cy="1029875"/>
              </a:xfrm>
            </p:grpSpPr>
            <p:sp>
              <p:nvSpPr>
                <p:cNvPr id="33" name="Google Shape;33;p2"/>
                <p:cNvSpPr/>
                <p:nvPr/>
              </p:nvSpPr>
              <p:spPr>
                <a:xfrm>
                  <a:off x="7604954" y="3551782"/>
                  <a:ext cx="316337" cy="993264"/>
                </a:xfrm>
                <a:custGeom>
                  <a:rect b="b" l="l" r="r" t="t"/>
                  <a:pathLst>
                    <a:path extrusionOk="0" h="25565" w="8142">
                      <a:moveTo>
                        <a:pt x="6083" y="0"/>
                      </a:moveTo>
                      <a:cubicBezTo>
                        <a:pt x="5976" y="0"/>
                        <a:pt x="5864" y="11"/>
                        <a:pt x="5745" y="32"/>
                      </a:cubicBezTo>
                      <a:cubicBezTo>
                        <a:pt x="2736" y="549"/>
                        <a:pt x="4134" y="3892"/>
                        <a:pt x="2706" y="5503"/>
                      </a:cubicBezTo>
                      <a:cubicBezTo>
                        <a:pt x="1490" y="6841"/>
                        <a:pt x="1186" y="8573"/>
                        <a:pt x="1763" y="9789"/>
                      </a:cubicBezTo>
                      <a:cubicBezTo>
                        <a:pt x="2858" y="12160"/>
                        <a:pt x="1672" y="12829"/>
                        <a:pt x="1064" y="14318"/>
                      </a:cubicBezTo>
                      <a:cubicBezTo>
                        <a:pt x="1" y="16932"/>
                        <a:pt x="2311" y="23558"/>
                        <a:pt x="2615" y="25534"/>
                      </a:cubicBezTo>
                      <a:lnTo>
                        <a:pt x="2615" y="25564"/>
                      </a:lnTo>
                      <a:lnTo>
                        <a:pt x="4742" y="25564"/>
                      </a:lnTo>
                      <a:cubicBezTo>
                        <a:pt x="4742" y="25564"/>
                        <a:pt x="4560" y="22981"/>
                        <a:pt x="5441" y="20154"/>
                      </a:cubicBezTo>
                      <a:cubicBezTo>
                        <a:pt x="6323" y="17358"/>
                        <a:pt x="4286" y="17479"/>
                        <a:pt x="6049" y="14865"/>
                      </a:cubicBezTo>
                      <a:cubicBezTo>
                        <a:pt x="7174" y="13193"/>
                        <a:pt x="4377" y="12525"/>
                        <a:pt x="6931" y="9789"/>
                      </a:cubicBezTo>
                      <a:cubicBezTo>
                        <a:pt x="8055" y="8543"/>
                        <a:pt x="6809" y="6780"/>
                        <a:pt x="7478" y="5199"/>
                      </a:cubicBezTo>
                      <a:cubicBezTo>
                        <a:pt x="8142" y="3641"/>
                        <a:pt x="8093" y="0"/>
                        <a:pt x="608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>
                  <a:off x="7665180" y="3697101"/>
                  <a:ext cx="150010" cy="884555"/>
                </a:xfrm>
                <a:custGeom>
                  <a:rect b="b" l="l" r="r" t="t"/>
                  <a:pathLst>
                    <a:path extrusionOk="0" fill="none" h="22767" w="3861">
                      <a:moveTo>
                        <a:pt x="3861" y="0"/>
                      </a:moveTo>
                      <a:cubicBezTo>
                        <a:pt x="3861" y="0"/>
                        <a:pt x="1" y="12645"/>
                        <a:pt x="2280" y="22767"/>
                      </a:cubicBezTo>
                    </a:path>
                  </a:pathLst>
                </a:custGeom>
                <a:noFill/>
                <a:ln cap="rnd" cmpd="sng" w="6075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" name="Google Shape;35;p2"/>
              <p:cNvGrpSpPr/>
              <p:nvPr/>
            </p:nvGrpSpPr>
            <p:grpSpPr>
              <a:xfrm>
                <a:off x="7714799" y="3894604"/>
                <a:ext cx="465336" cy="687076"/>
                <a:chOff x="7714799" y="3894604"/>
                <a:chExt cx="465336" cy="687076"/>
              </a:xfrm>
            </p:grpSpPr>
            <p:sp>
              <p:nvSpPr>
                <p:cNvPr id="36" name="Google Shape;36;p2"/>
                <p:cNvSpPr/>
                <p:nvPr/>
              </p:nvSpPr>
              <p:spPr>
                <a:xfrm>
                  <a:off x="7714799" y="3894604"/>
                  <a:ext cx="465336" cy="662280"/>
                </a:xfrm>
                <a:custGeom>
                  <a:rect b="b" l="l" r="r" t="t"/>
                  <a:pathLst>
                    <a:path extrusionOk="0" h="17046" w="11977">
                      <a:moveTo>
                        <a:pt x="10424" y="1"/>
                      </a:moveTo>
                      <a:cubicBezTo>
                        <a:pt x="9343" y="1"/>
                        <a:pt x="7698" y="1141"/>
                        <a:pt x="7174" y="1665"/>
                      </a:cubicBezTo>
                      <a:cubicBezTo>
                        <a:pt x="6999" y="1840"/>
                        <a:pt x="6797" y="1878"/>
                        <a:pt x="6568" y="1878"/>
                      </a:cubicBezTo>
                      <a:cubicBezTo>
                        <a:pt x="6389" y="1878"/>
                        <a:pt x="6194" y="1855"/>
                        <a:pt x="5981" y="1855"/>
                      </a:cubicBezTo>
                      <a:cubicBezTo>
                        <a:pt x="5467" y="1855"/>
                        <a:pt x="4853" y="1990"/>
                        <a:pt x="4134" y="2911"/>
                      </a:cubicBezTo>
                      <a:cubicBezTo>
                        <a:pt x="2797" y="4583"/>
                        <a:pt x="3800" y="5647"/>
                        <a:pt x="2979" y="6316"/>
                      </a:cubicBezTo>
                      <a:cubicBezTo>
                        <a:pt x="2189" y="7015"/>
                        <a:pt x="1520" y="6529"/>
                        <a:pt x="943" y="8109"/>
                      </a:cubicBezTo>
                      <a:cubicBezTo>
                        <a:pt x="0" y="10845"/>
                        <a:pt x="821" y="17045"/>
                        <a:pt x="821" y="17045"/>
                      </a:cubicBezTo>
                      <a:lnTo>
                        <a:pt x="2037" y="17045"/>
                      </a:lnTo>
                      <a:cubicBezTo>
                        <a:pt x="4347" y="15282"/>
                        <a:pt x="4833" y="12608"/>
                        <a:pt x="5016" y="10510"/>
                      </a:cubicBezTo>
                      <a:cubicBezTo>
                        <a:pt x="5259" y="7288"/>
                        <a:pt x="6900" y="8595"/>
                        <a:pt x="7751" y="6863"/>
                      </a:cubicBezTo>
                      <a:cubicBezTo>
                        <a:pt x="8572" y="5100"/>
                        <a:pt x="6931" y="4462"/>
                        <a:pt x="8754" y="3550"/>
                      </a:cubicBezTo>
                      <a:cubicBezTo>
                        <a:pt x="10578" y="2638"/>
                        <a:pt x="11976" y="1240"/>
                        <a:pt x="11156" y="297"/>
                      </a:cubicBezTo>
                      <a:cubicBezTo>
                        <a:pt x="10978" y="87"/>
                        <a:pt x="10723" y="1"/>
                        <a:pt x="104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7736053" y="4006547"/>
                  <a:ext cx="266917" cy="575134"/>
                </a:xfrm>
                <a:custGeom>
                  <a:rect b="b" l="l" r="r" t="t"/>
                  <a:pathLst>
                    <a:path extrusionOk="0" fill="none" h="14803" w="6870">
                      <a:moveTo>
                        <a:pt x="6870" y="0"/>
                      </a:moveTo>
                      <a:cubicBezTo>
                        <a:pt x="6870" y="0"/>
                        <a:pt x="0" y="6322"/>
                        <a:pt x="912" y="14803"/>
                      </a:cubicBezTo>
                    </a:path>
                  </a:pathLst>
                </a:custGeom>
                <a:noFill/>
                <a:ln cap="rnd" cmpd="sng" w="6075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8" name="Google Shape;38;p2"/>
            <p:cNvGrpSpPr/>
            <p:nvPr/>
          </p:nvGrpSpPr>
          <p:grpSpPr>
            <a:xfrm>
              <a:off x="182748" y="4947856"/>
              <a:ext cx="1220393" cy="204325"/>
              <a:chOff x="329073" y="4934583"/>
              <a:chExt cx="1220393" cy="204325"/>
            </a:xfrm>
          </p:grpSpPr>
          <p:sp>
            <p:nvSpPr>
              <p:cNvPr id="39" name="Google Shape;39;p2"/>
              <p:cNvSpPr/>
              <p:nvPr/>
            </p:nvSpPr>
            <p:spPr>
              <a:xfrm>
                <a:off x="950710" y="4978292"/>
                <a:ext cx="598756" cy="160616"/>
              </a:xfrm>
              <a:custGeom>
                <a:rect b="b" l="l" r="r" t="t"/>
                <a:pathLst>
                  <a:path extrusionOk="0" h="4134" w="15411">
                    <a:moveTo>
                      <a:pt x="7508" y="0"/>
                    </a:moveTo>
                    <a:cubicBezTo>
                      <a:pt x="5836" y="0"/>
                      <a:pt x="5836" y="1824"/>
                      <a:pt x="5836" y="1824"/>
                    </a:cubicBezTo>
                    <a:cubicBezTo>
                      <a:pt x="5836" y="1824"/>
                      <a:pt x="5494" y="1643"/>
                      <a:pt x="5060" y="1643"/>
                    </a:cubicBezTo>
                    <a:cubicBezTo>
                      <a:pt x="4717" y="1643"/>
                      <a:pt x="4317" y="1756"/>
                      <a:pt x="3982" y="2158"/>
                    </a:cubicBezTo>
                    <a:cubicBezTo>
                      <a:pt x="3982" y="2158"/>
                      <a:pt x="3283" y="1550"/>
                      <a:pt x="2249" y="1550"/>
                    </a:cubicBezTo>
                    <a:cubicBezTo>
                      <a:pt x="365" y="1550"/>
                      <a:pt x="0" y="4134"/>
                      <a:pt x="0" y="4134"/>
                    </a:cubicBezTo>
                    <a:lnTo>
                      <a:pt x="15411" y="4134"/>
                    </a:lnTo>
                    <a:cubicBezTo>
                      <a:pt x="15411" y="4134"/>
                      <a:pt x="14316" y="365"/>
                      <a:pt x="12219" y="365"/>
                    </a:cubicBezTo>
                    <a:cubicBezTo>
                      <a:pt x="10152" y="365"/>
                      <a:pt x="9575" y="2249"/>
                      <a:pt x="9575" y="2249"/>
                    </a:cubicBezTo>
                    <a:cubicBezTo>
                      <a:pt x="9575" y="2249"/>
                      <a:pt x="9180" y="0"/>
                      <a:pt x="75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329073" y="4934583"/>
                <a:ext cx="757002" cy="204325"/>
              </a:xfrm>
              <a:custGeom>
                <a:rect b="b" l="l" r="r" t="t"/>
                <a:pathLst>
                  <a:path extrusionOk="0" h="5259" w="19484">
                    <a:moveTo>
                      <a:pt x="9483" y="0"/>
                    </a:moveTo>
                    <a:cubicBezTo>
                      <a:pt x="7356" y="0"/>
                      <a:pt x="7356" y="2280"/>
                      <a:pt x="7356" y="2280"/>
                    </a:cubicBezTo>
                    <a:cubicBezTo>
                      <a:pt x="7356" y="2280"/>
                      <a:pt x="6933" y="2078"/>
                      <a:pt x="6395" y="2078"/>
                    </a:cubicBezTo>
                    <a:cubicBezTo>
                      <a:pt x="5956" y="2078"/>
                      <a:pt x="5439" y="2213"/>
                      <a:pt x="5015" y="2706"/>
                    </a:cubicBezTo>
                    <a:cubicBezTo>
                      <a:pt x="5015" y="2706"/>
                      <a:pt x="4164" y="1946"/>
                      <a:pt x="2796" y="1946"/>
                    </a:cubicBezTo>
                    <a:cubicBezTo>
                      <a:pt x="456" y="1946"/>
                      <a:pt x="0" y="5168"/>
                      <a:pt x="0" y="5168"/>
                    </a:cubicBezTo>
                    <a:lnTo>
                      <a:pt x="19456" y="5168"/>
                    </a:lnTo>
                    <a:cubicBezTo>
                      <a:pt x="19250" y="4510"/>
                      <a:pt x="17898" y="517"/>
                      <a:pt x="15471" y="517"/>
                    </a:cubicBezTo>
                    <a:cubicBezTo>
                      <a:pt x="12797" y="517"/>
                      <a:pt x="12067" y="2858"/>
                      <a:pt x="12067" y="2858"/>
                    </a:cubicBezTo>
                    <a:cubicBezTo>
                      <a:pt x="12067" y="2858"/>
                      <a:pt x="11611" y="0"/>
                      <a:pt x="9483" y="0"/>
                    </a:cubicBezTo>
                    <a:close/>
                    <a:moveTo>
                      <a:pt x="19456" y="5168"/>
                    </a:moveTo>
                    <a:lnTo>
                      <a:pt x="19456" y="5168"/>
                    </a:lnTo>
                    <a:cubicBezTo>
                      <a:pt x="19474" y="5227"/>
                      <a:pt x="19484" y="5259"/>
                      <a:pt x="19484" y="5259"/>
                    </a:cubicBezTo>
                    <a:lnTo>
                      <a:pt x="19484" y="5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1"/>
          <p:cNvSpPr txBox="1"/>
          <p:nvPr>
            <p:ph hasCustomPrompt="1" type="title"/>
          </p:nvPr>
        </p:nvSpPr>
        <p:spPr>
          <a:xfrm>
            <a:off x="713225" y="733425"/>
            <a:ext cx="2687100" cy="96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6" name="Google Shape;256;p11"/>
          <p:cNvSpPr txBox="1"/>
          <p:nvPr>
            <p:ph idx="1" type="body"/>
          </p:nvPr>
        </p:nvSpPr>
        <p:spPr>
          <a:xfrm>
            <a:off x="713225" y="1702563"/>
            <a:ext cx="4268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57" name="Google Shape;257;p11"/>
          <p:cNvGrpSpPr/>
          <p:nvPr/>
        </p:nvGrpSpPr>
        <p:grpSpPr>
          <a:xfrm>
            <a:off x="195330" y="2692900"/>
            <a:ext cx="1338074" cy="2452004"/>
            <a:chOff x="195330" y="2682952"/>
            <a:chExt cx="1338074" cy="2452004"/>
          </a:xfrm>
        </p:grpSpPr>
        <p:grpSp>
          <p:nvGrpSpPr>
            <p:cNvPr id="258" name="Google Shape;258;p11"/>
            <p:cNvGrpSpPr/>
            <p:nvPr/>
          </p:nvGrpSpPr>
          <p:grpSpPr>
            <a:xfrm>
              <a:off x="195330" y="3411609"/>
              <a:ext cx="661347" cy="1710076"/>
              <a:chOff x="4947609" y="2834935"/>
              <a:chExt cx="661347" cy="1710076"/>
            </a:xfrm>
          </p:grpSpPr>
          <p:sp>
            <p:nvSpPr>
              <p:cNvPr id="259" name="Google Shape;259;p11"/>
              <p:cNvSpPr/>
              <p:nvPr/>
            </p:nvSpPr>
            <p:spPr>
              <a:xfrm>
                <a:off x="4947609" y="2834935"/>
                <a:ext cx="661347" cy="1249496"/>
              </a:xfrm>
              <a:custGeom>
                <a:rect b="b" l="l" r="r" t="t"/>
                <a:pathLst>
                  <a:path extrusionOk="0" h="32160" w="17022">
                    <a:moveTo>
                      <a:pt x="8511" y="1"/>
                    </a:moveTo>
                    <a:cubicBezTo>
                      <a:pt x="4256" y="1"/>
                      <a:pt x="4742" y="4742"/>
                      <a:pt x="4742" y="6840"/>
                    </a:cubicBezTo>
                    <a:cubicBezTo>
                      <a:pt x="4742" y="8937"/>
                      <a:pt x="2097" y="10062"/>
                      <a:pt x="2097" y="12524"/>
                    </a:cubicBezTo>
                    <a:cubicBezTo>
                      <a:pt x="2097" y="14803"/>
                      <a:pt x="2888" y="14621"/>
                      <a:pt x="2888" y="16840"/>
                    </a:cubicBezTo>
                    <a:cubicBezTo>
                      <a:pt x="2888" y="19910"/>
                      <a:pt x="0" y="19758"/>
                      <a:pt x="0" y="25168"/>
                    </a:cubicBezTo>
                    <a:cubicBezTo>
                      <a:pt x="0" y="31916"/>
                      <a:pt x="8511" y="32159"/>
                      <a:pt x="8511" y="32159"/>
                    </a:cubicBezTo>
                    <a:cubicBezTo>
                      <a:pt x="8511" y="32159"/>
                      <a:pt x="17022" y="31886"/>
                      <a:pt x="17022" y="25168"/>
                    </a:cubicBezTo>
                    <a:cubicBezTo>
                      <a:pt x="17022" y="19758"/>
                      <a:pt x="14134" y="19910"/>
                      <a:pt x="14134" y="16840"/>
                    </a:cubicBezTo>
                    <a:cubicBezTo>
                      <a:pt x="14134" y="14621"/>
                      <a:pt x="14924" y="14803"/>
                      <a:pt x="14924" y="12524"/>
                    </a:cubicBezTo>
                    <a:cubicBezTo>
                      <a:pt x="14924" y="10062"/>
                      <a:pt x="12280" y="8937"/>
                      <a:pt x="12280" y="6840"/>
                    </a:cubicBezTo>
                    <a:cubicBezTo>
                      <a:pt x="12280" y="4742"/>
                      <a:pt x="12766" y="1"/>
                      <a:pt x="8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11"/>
              <p:cNvSpPr/>
              <p:nvPr/>
            </p:nvSpPr>
            <p:spPr>
              <a:xfrm>
                <a:off x="5291288" y="3111315"/>
                <a:ext cx="39" cy="1433696"/>
              </a:xfrm>
              <a:custGeom>
                <a:rect b="b" l="l" r="r" t="t"/>
                <a:pathLst>
                  <a:path extrusionOk="0" fill="none" h="36901" w="1">
                    <a:moveTo>
                      <a:pt x="0" y="0"/>
                    </a:moveTo>
                    <a:lnTo>
                      <a:pt x="0" y="36900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>
                <a:off x="5294824" y="3209348"/>
                <a:ext cx="116946" cy="114576"/>
              </a:xfrm>
              <a:custGeom>
                <a:rect b="b" l="l" r="r" t="t"/>
                <a:pathLst>
                  <a:path extrusionOk="0" fill="none" h="2949" w="3010">
                    <a:moveTo>
                      <a:pt x="3010" y="0"/>
                    </a:moveTo>
                    <a:lnTo>
                      <a:pt x="1" y="2948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>
                <a:off x="5294824" y="3632135"/>
                <a:ext cx="116946" cy="116946"/>
              </a:xfrm>
              <a:custGeom>
                <a:rect b="b" l="l" r="r" t="t"/>
                <a:pathLst>
                  <a:path extrusionOk="0" fill="none" h="3010" w="3010">
                    <a:moveTo>
                      <a:pt x="3010" y="1"/>
                    </a:moveTo>
                    <a:lnTo>
                      <a:pt x="1" y="3010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11"/>
              <p:cNvSpPr/>
              <p:nvPr/>
            </p:nvSpPr>
            <p:spPr>
              <a:xfrm>
                <a:off x="5136564" y="3399468"/>
                <a:ext cx="153545" cy="153584"/>
              </a:xfrm>
              <a:custGeom>
                <a:rect b="b" l="l" r="r" t="t"/>
                <a:pathLst>
                  <a:path extrusionOk="0" fill="none" h="3953" w="3952">
                    <a:moveTo>
                      <a:pt x="0" y="1"/>
                    </a:moveTo>
                    <a:lnTo>
                      <a:pt x="3952" y="3952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4" name="Google Shape;264;p11"/>
            <p:cNvGrpSpPr/>
            <p:nvPr/>
          </p:nvGrpSpPr>
          <p:grpSpPr>
            <a:xfrm>
              <a:off x="590959" y="2682952"/>
              <a:ext cx="942445" cy="2438725"/>
              <a:chOff x="5343238" y="2048382"/>
              <a:chExt cx="942445" cy="2438725"/>
            </a:xfrm>
          </p:grpSpPr>
          <p:sp>
            <p:nvSpPr>
              <p:cNvPr id="265" name="Google Shape;265;p11"/>
              <p:cNvSpPr/>
              <p:nvPr/>
            </p:nvSpPr>
            <p:spPr>
              <a:xfrm>
                <a:off x="5343238" y="2048382"/>
                <a:ext cx="942445" cy="1783252"/>
              </a:xfrm>
              <a:custGeom>
                <a:rect b="b" l="l" r="r" t="t"/>
                <a:pathLst>
                  <a:path extrusionOk="0" h="45898" w="24257">
                    <a:moveTo>
                      <a:pt x="12129" y="0"/>
                    </a:moveTo>
                    <a:cubicBezTo>
                      <a:pt x="6049" y="0"/>
                      <a:pt x="6779" y="6778"/>
                      <a:pt x="6779" y="9727"/>
                    </a:cubicBezTo>
                    <a:cubicBezTo>
                      <a:pt x="6779" y="12706"/>
                      <a:pt x="2980" y="14377"/>
                      <a:pt x="2980" y="17812"/>
                    </a:cubicBezTo>
                    <a:cubicBezTo>
                      <a:pt x="2980" y="21064"/>
                      <a:pt x="4104" y="20912"/>
                      <a:pt x="4104" y="24013"/>
                    </a:cubicBezTo>
                    <a:cubicBezTo>
                      <a:pt x="4104" y="28420"/>
                      <a:pt x="1" y="28207"/>
                      <a:pt x="1" y="35897"/>
                    </a:cubicBezTo>
                    <a:cubicBezTo>
                      <a:pt x="1" y="45533"/>
                      <a:pt x="12129" y="45898"/>
                      <a:pt x="12129" y="45898"/>
                    </a:cubicBezTo>
                    <a:cubicBezTo>
                      <a:pt x="12129" y="45898"/>
                      <a:pt x="24257" y="45563"/>
                      <a:pt x="24257" y="35897"/>
                    </a:cubicBezTo>
                    <a:cubicBezTo>
                      <a:pt x="24196" y="28207"/>
                      <a:pt x="20153" y="28390"/>
                      <a:pt x="20153" y="24013"/>
                    </a:cubicBezTo>
                    <a:cubicBezTo>
                      <a:pt x="20153" y="20912"/>
                      <a:pt x="21278" y="21095"/>
                      <a:pt x="21278" y="17812"/>
                    </a:cubicBezTo>
                    <a:cubicBezTo>
                      <a:pt x="21278" y="14377"/>
                      <a:pt x="17478" y="12736"/>
                      <a:pt x="17478" y="9727"/>
                    </a:cubicBezTo>
                    <a:cubicBezTo>
                      <a:pt x="17478" y="6718"/>
                      <a:pt x="18208" y="0"/>
                      <a:pt x="121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>
                <a:off x="5832199" y="2441639"/>
                <a:ext cx="39" cy="2045468"/>
              </a:xfrm>
              <a:custGeom>
                <a:rect b="b" l="l" r="r" t="t"/>
                <a:pathLst>
                  <a:path extrusionOk="0" fill="none" h="52647" w="1">
                    <a:moveTo>
                      <a:pt x="1" y="1"/>
                    </a:moveTo>
                    <a:lnTo>
                      <a:pt x="1" y="52646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>
                <a:off x="5836939" y="2579849"/>
                <a:ext cx="166522" cy="165356"/>
              </a:xfrm>
              <a:custGeom>
                <a:rect b="b" l="l" r="r" t="t"/>
                <a:pathLst>
                  <a:path extrusionOk="0" fill="none" h="4256" w="4286">
                    <a:moveTo>
                      <a:pt x="4286" y="0"/>
                    </a:moveTo>
                    <a:lnTo>
                      <a:pt x="0" y="4256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1"/>
              <p:cNvSpPr/>
              <p:nvPr/>
            </p:nvSpPr>
            <p:spPr>
              <a:xfrm>
                <a:off x="5836939" y="3184519"/>
                <a:ext cx="166522" cy="166561"/>
              </a:xfrm>
              <a:custGeom>
                <a:rect b="b" l="l" r="r" t="t"/>
                <a:pathLst>
                  <a:path extrusionOk="0" fill="none" h="4287" w="4286">
                    <a:moveTo>
                      <a:pt x="4286" y="1"/>
                    </a:moveTo>
                    <a:lnTo>
                      <a:pt x="0" y="4287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11"/>
              <p:cNvSpPr/>
              <p:nvPr/>
            </p:nvSpPr>
            <p:spPr>
              <a:xfrm>
                <a:off x="5610177" y="2851488"/>
                <a:ext cx="218506" cy="219672"/>
              </a:xfrm>
              <a:custGeom>
                <a:rect b="b" l="l" r="r" t="t"/>
                <a:pathLst>
                  <a:path extrusionOk="0" fill="none" h="5654" w="5624">
                    <a:moveTo>
                      <a:pt x="0" y="0"/>
                    </a:moveTo>
                    <a:lnTo>
                      <a:pt x="5623" y="5654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0" name="Google Shape;270;p11"/>
            <p:cNvGrpSpPr/>
            <p:nvPr/>
          </p:nvGrpSpPr>
          <p:grpSpPr>
            <a:xfrm>
              <a:off x="257244" y="4930630"/>
              <a:ext cx="1220393" cy="204325"/>
              <a:chOff x="329073" y="4934583"/>
              <a:chExt cx="1220393" cy="204325"/>
            </a:xfrm>
          </p:grpSpPr>
          <p:sp>
            <p:nvSpPr>
              <p:cNvPr id="271" name="Google Shape;271;p11"/>
              <p:cNvSpPr/>
              <p:nvPr/>
            </p:nvSpPr>
            <p:spPr>
              <a:xfrm>
                <a:off x="950710" y="4978292"/>
                <a:ext cx="598756" cy="160616"/>
              </a:xfrm>
              <a:custGeom>
                <a:rect b="b" l="l" r="r" t="t"/>
                <a:pathLst>
                  <a:path extrusionOk="0" h="4134" w="15411">
                    <a:moveTo>
                      <a:pt x="7508" y="0"/>
                    </a:moveTo>
                    <a:cubicBezTo>
                      <a:pt x="5836" y="0"/>
                      <a:pt x="5836" y="1824"/>
                      <a:pt x="5836" y="1824"/>
                    </a:cubicBezTo>
                    <a:cubicBezTo>
                      <a:pt x="5836" y="1824"/>
                      <a:pt x="5494" y="1643"/>
                      <a:pt x="5060" y="1643"/>
                    </a:cubicBezTo>
                    <a:cubicBezTo>
                      <a:pt x="4717" y="1643"/>
                      <a:pt x="4317" y="1756"/>
                      <a:pt x="3982" y="2158"/>
                    </a:cubicBezTo>
                    <a:cubicBezTo>
                      <a:pt x="3982" y="2158"/>
                      <a:pt x="3283" y="1550"/>
                      <a:pt x="2249" y="1550"/>
                    </a:cubicBezTo>
                    <a:cubicBezTo>
                      <a:pt x="365" y="1550"/>
                      <a:pt x="0" y="4134"/>
                      <a:pt x="0" y="4134"/>
                    </a:cubicBezTo>
                    <a:lnTo>
                      <a:pt x="15411" y="4134"/>
                    </a:lnTo>
                    <a:cubicBezTo>
                      <a:pt x="15411" y="4134"/>
                      <a:pt x="14316" y="365"/>
                      <a:pt x="12219" y="365"/>
                    </a:cubicBezTo>
                    <a:cubicBezTo>
                      <a:pt x="10152" y="365"/>
                      <a:pt x="9575" y="2249"/>
                      <a:pt x="9575" y="2249"/>
                    </a:cubicBezTo>
                    <a:cubicBezTo>
                      <a:pt x="9575" y="2249"/>
                      <a:pt x="9180" y="0"/>
                      <a:pt x="75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11"/>
              <p:cNvSpPr/>
              <p:nvPr/>
            </p:nvSpPr>
            <p:spPr>
              <a:xfrm>
                <a:off x="329073" y="4934583"/>
                <a:ext cx="757002" cy="204325"/>
              </a:xfrm>
              <a:custGeom>
                <a:rect b="b" l="l" r="r" t="t"/>
                <a:pathLst>
                  <a:path extrusionOk="0" h="5259" w="19484">
                    <a:moveTo>
                      <a:pt x="9483" y="0"/>
                    </a:moveTo>
                    <a:cubicBezTo>
                      <a:pt x="7356" y="0"/>
                      <a:pt x="7356" y="2280"/>
                      <a:pt x="7356" y="2280"/>
                    </a:cubicBezTo>
                    <a:cubicBezTo>
                      <a:pt x="7356" y="2280"/>
                      <a:pt x="6933" y="2078"/>
                      <a:pt x="6395" y="2078"/>
                    </a:cubicBezTo>
                    <a:cubicBezTo>
                      <a:pt x="5956" y="2078"/>
                      <a:pt x="5439" y="2213"/>
                      <a:pt x="5015" y="2706"/>
                    </a:cubicBezTo>
                    <a:cubicBezTo>
                      <a:pt x="5015" y="2706"/>
                      <a:pt x="4164" y="1946"/>
                      <a:pt x="2796" y="1946"/>
                    </a:cubicBezTo>
                    <a:cubicBezTo>
                      <a:pt x="456" y="1946"/>
                      <a:pt x="0" y="5168"/>
                      <a:pt x="0" y="5168"/>
                    </a:cubicBezTo>
                    <a:lnTo>
                      <a:pt x="19456" y="5168"/>
                    </a:lnTo>
                    <a:cubicBezTo>
                      <a:pt x="19250" y="4510"/>
                      <a:pt x="17898" y="517"/>
                      <a:pt x="15471" y="517"/>
                    </a:cubicBezTo>
                    <a:cubicBezTo>
                      <a:pt x="12797" y="517"/>
                      <a:pt x="12067" y="2858"/>
                      <a:pt x="12067" y="2858"/>
                    </a:cubicBezTo>
                    <a:cubicBezTo>
                      <a:pt x="12067" y="2858"/>
                      <a:pt x="11611" y="0"/>
                      <a:pt x="9483" y="0"/>
                    </a:cubicBezTo>
                    <a:close/>
                    <a:moveTo>
                      <a:pt x="19456" y="5168"/>
                    </a:moveTo>
                    <a:lnTo>
                      <a:pt x="19456" y="5168"/>
                    </a:lnTo>
                    <a:cubicBezTo>
                      <a:pt x="19474" y="5227"/>
                      <a:pt x="19484" y="5259"/>
                      <a:pt x="19484" y="5259"/>
                    </a:cubicBezTo>
                    <a:lnTo>
                      <a:pt x="19484" y="5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3"/>
          <p:cNvSpPr txBox="1"/>
          <p:nvPr>
            <p:ph type="ctrTitle"/>
          </p:nvPr>
        </p:nvSpPr>
        <p:spPr>
          <a:xfrm>
            <a:off x="709650" y="1428750"/>
            <a:ext cx="2420100" cy="31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6" name="Google Shape;276;p13"/>
          <p:cNvSpPr txBox="1"/>
          <p:nvPr>
            <p:ph idx="1" type="subTitle"/>
          </p:nvPr>
        </p:nvSpPr>
        <p:spPr>
          <a:xfrm>
            <a:off x="709650" y="1747275"/>
            <a:ext cx="2420100" cy="4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7" name="Google Shape;277;p13"/>
          <p:cNvSpPr txBox="1"/>
          <p:nvPr>
            <p:ph hasCustomPrompt="1" idx="2" type="title"/>
          </p:nvPr>
        </p:nvSpPr>
        <p:spPr>
          <a:xfrm>
            <a:off x="709650" y="1106325"/>
            <a:ext cx="5439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8" name="Google Shape;278;p13"/>
          <p:cNvSpPr txBox="1"/>
          <p:nvPr>
            <p:ph idx="3" type="ctrTitle"/>
          </p:nvPr>
        </p:nvSpPr>
        <p:spPr>
          <a:xfrm>
            <a:off x="709650" y="2636651"/>
            <a:ext cx="2420100" cy="31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9" name="Google Shape;279;p13"/>
          <p:cNvSpPr txBox="1"/>
          <p:nvPr>
            <p:ph idx="4" type="subTitle"/>
          </p:nvPr>
        </p:nvSpPr>
        <p:spPr>
          <a:xfrm>
            <a:off x="709650" y="2958825"/>
            <a:ext cx="24201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0" name="Google Shape;280;p13"/>
          <p:cNvSpPr txBox="1"/>
          <p:nvPr>
            <p:ph hasCustomPrompt="1" idx="5" type="title"/>
          </p:nvPr>
        </p:nvSpPr>
        <p:spPr>
          <a:xfrm>
            <a:off x="709650" y="2323350"/>
            <a:ext cx="5439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1" name="Google Shape;281;p13"/>
          <p:cNvSpPr txBox="1"/>
          <p:nvPr>
            <p:ph idx="6" type="ctrTitle"/>
          </p:nvPr>
        </p:nvSpPr>
        <p:spPr>
          <a:xfrm>
            <a:off x="709650" y="3861325"/>
            <a:ext cx="24162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2" name="Google Shape;282;p13"/>
          <p:cNvSpPr txBox="1"/>
          <p:nvPr>
            <p:ph idx="7" type="subTitle"/>
          </p:nvPr>
        </p:nvSpPr>
        <p:spPr>
          <a:xfrm>
            <a:off x="709650" y="4179900"/>
            <a:ext cx="24201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3" name="Google Shape;283;p13"/>
          <p:cNvSpPr txBox="1"/>
          <p:nvPr>
            <p:ph hasCustomPrompt="1" idx="8" type="title"/>
          </p:nvPr>
        </p:nvSpPr>
        <p:spPr>
          <a:xfrm>
            <a:off x="709650" y="3540375"/>
            <a:ext cx="543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4" name="Google Shape;284;p13"/>
          <p:cNvSpPr txBox="1"/>
          <p:nvPr>
            <p:ph idx="9" type="ctrTitle"/>
          </p:nvPr>
        </p:nvSpPr>
        <p:spPr>
          <a:xfrm>
            <a:off x="6019000" y="1428750"/>
            <a:ext cx="24201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5" name="Google Shape;285;p13"/>
          <p:cNvSpPr txBox="1"/>
          <p:nvPr>
            <p:ph idx="13" type="subTitle"/>
          </p:nvPr>
        </p:nvSpPr>
        <p:spPr>
          <a:xfrm>
            <a:off x="6022950" y="1748100"/>
            <a:ext cx="2416200" cy="4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6" name="Google Shape;286;p13"/>
          <p:cNvSpPr txBox="1"/>
          <p:nvPr>
            <p:ph hasCustomPrompt="1" idx="14" type="title"/>
          </p:nvPr>
        </p:nvSpPr>
        <p:spPr>
          <a:xfrm>
            <a:off x="7895250" y="1106325"/>
            <a:ext cx="5439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7" name="Google Shape;287;p13"/>
          <p:cNvSpPr txBox="1"/>
          <p:nvPr>
            <p:ph idx="15" type="ctrTitle"/>
          </p:nvPr>
        </p:nvSpPr>
        <p:spPr>
          <a:xfrm>
            <a:off x="6019000" y="2637231"/>
            <a:ext cx="2420100" cy="31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8" name="Google Shape;288;p13"/>
          <p:cNvSpPr txBox="1"/>
          <p:nvPr>
            <p:ph idx="16" type="subTitle"/>
          </p:nvPr>
        </p:nvSpPr>
        <p:spPr>
          <a:xfrm>
            <a:off x="6022950" y="2959238"/>
            <a:ext cx="24162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9" name="Google Shape;289;p13"/>
          <p:cNvSpPr txBox="1"/>
          <p:nvPr>
            <p:ph hasCustomPrompt="1" idx="17" type="title"/>
          </p:nvPr>
        </p:nvSpPr>
        <p:spPr>
          <a:xfrm>
            <a:off x="7895250" y="2323350"/>
            <a:ext cx="5439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0" name="Google Shape;290;p13"/>
          <p:cNvSpPr txBox="1"/>
          <p:nvPr>
            <p:ph idx="18" type="ctrTitle"/>
          </p:nvPr>
        </p:nvSpPr>
        <p:spPr>
          <a:xfrm>
            <a:off x="6019000" y="3861325"/>
            <a:ext cx="24201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91" name="Google Shape;291;p13"/>
          <p:cNvSpPr txBox="1"/>
          <p:nvPr>
            <p:ph idx="19" type="subTitle"/>
          </p:nvPr>
        </p:nvSpPr>
        <p:spPr>
          <a:xfrm>
            <a:off x="6022950" y="4179900"/>
            <a:ext cx="24162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92" name="Google Shape;292;p13"/>
          <p:cNvSpPr txBox="1"/>
          <p:nvPr>
            <p:ph hasCustomPrompt="1" idx="20" type="title"/>
          </p:nvPr>
        </p:nvSpPr>
        <p:spPr>
          <a:xfrm>
            <a:off x="7895250" y="3540375"/>
            <a:ext cx="5439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3" name="Google Shape;293;p13"/>
          <p:cNvSpPr txBox="1"/>
          <p:nvPr>
            <p:ph idx="21" type="ctrTitle"/>
          </p:nvPr>
        </p:nvSpPr>
        <p:spPr>
          <a:xfrm>
            <a:off x="713250" y="536525"/>
            <a:ext cx="77175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1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oogle Shape;295;p14"/>
          <p:cNvGrpSpPr/>
          <p:nvPr/>
        </p:nvGrpSpPr>
        <p:grpSpPr>
          <a:xfrm>
            <a:off x="8176000" y="3509898"/>
            <a:ext cx="805839" cy="1642581"/>
            <a:chOff x="7493850" y="632373"/>
            <a:chExt cx="805839" cy="1642581"/>
          </a:xfrm>
        </p:grpSpPr>
        <p:sp>
          <p:nvSpPr>
            <p:cNvPr id="296" name="Google Shape;296;p14"/>
            <p:cNvSpPr/>
            <p:nvPr/>
          </p:nvSpPr>
          <p:spPr>
            <a:xfrm>
              <a:off x="7493850" y="728435"/>
              <a:ext cx="805839" cy="1546519"/>
            </a:xfrm>
            <a:custGeom>
              <a:rect b="b" l="l" r="r" t="t"/>
              <a:pathLst>
                <a:path extrusionOk="0" h="34652" w="18056">
                  <a:moveTo>
                    <a:pt x="1" y="0"/>
                  </a:moveTo>
                  <a:lnTo>
                    <a:pt x="1" y="34651"/>
                  </a:lnTo>
                  <a:lnTo>
                    <a:pt x="18056" y="34651"/>
                  </a:lnTo>
                  <a:lnTo>
                    <a:pt x="180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7534555" y="862737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7534555" y="929196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4"/>
            <p:cNvSpPr/>
            <p:nvPr/>
          </p:nvSpPr>
          <p:spPr>
            <a:xfrm>
              <a:off x="7534555" y="995700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7534555" y="1060820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7534555" y="112727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7534555" y="1193783"/>
              <a:ext cx="341910" cy="27135"/>
            </a:xfrm>
            <a:custGeom>
              <a:rect b="b" l="l" r="r" t="t"/>
              <a:pathLst>
                <a:path extrusionOk="0" h="608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7534555" y="125885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4"/>
            <p:cNvSpPr/>
            <p:nvPr/>
          </p:nvSpPr>
          <p:spPr>
            <a:xfrm>
              <a:off x="7534555" y="1325362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4"/>
            <p:cNvSpPr/>
            <p:nvPr/>
          </p:nvSpPr>
          <p:spPr>
            <a:xfrm>
              <a:off x="7534555" y="1391821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7534555" y="1458325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7534555" y="1524784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7534555" y="1589904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4"/>
            <p:cNvSpPr/>
            <p:nvPr/>
          </p:nvSpPr>
          <p:spPr>
            <a:xfrm>
              <a:off x="7534555" y="1656363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7534555" y="1722867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7534555" y="1789326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7534555" y="1854446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4"/>
            <p:cNvSpPr/>
            <p:nvPr/>
          </p:nvSpPr>
          <p:spPr>
            <a:xfrm>
              <a:off x="7534555" y="1920950"/>
              <a:ext cx="341910" cy="27135"/>
            </a:xfrm>
            <a:custGeom>
              <a:rect b="b" l="l" r="r" t="t"/>
              <a:pathLst>
                <a:path extrusionOk="0" h="608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4"/>
            <p:cNvSpPr/>
            <p:nvPr/>
          </p:nvSpPr>
          <p:spPr>
            <a:xfrm>
              <a:off x="7534555" y="198740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4"/>
            <p:cNvSpPr/>
            <p:nvPr/>
          </p:nvSpPr>
          <p:spPr>
            <a:xfrm>
              <a:off x="7534555" y="205252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4"/>
            <p:cNvSpPr/>
            <p:nvPr/>
          </p:nvSpPr>
          <p:spPr>
            <a:xfrm>
              <a:off x="7534555" y="211898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4"/>
            <p:cNvSpPr/>
            <p:nvPr/>
          </p:nvSpPr>
          <p:spPr>
            <a:xfrm>
              <a:off x="7525660" y="2181659"/>
              <a:ext cx="350318" cy="27848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4"/>
            <p:cNvSpPr/>
            <p:nvPr/>
          </p:nvSpPr>
          <p:spPr>
            <a:xfrm>
              <a:off x="7915771" y="862737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4"/>
            <p:cNvSpPr/>
            <p:nvPr/>
          </p:nvSpPr>
          <p:spPr>
            <a:xfrm>
              <a:off x="7915771" y="929196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7915771" y="995700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4"/>
            <p:cNvSpPr/>
            <p:nvPr/>
          </p:nvSpPr>
          <p:spPr>
            <a:xfrm>
              <a:off x="7915771" y="1060820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4"/>
            <p:cNvSpPr/>
            <p:nvPr/>
          </p:nvSpPr>
          <p:spPr>
            <a:xfrm>
              <a:off x="7915771" y="112727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4"/>
            <p:cNvSpPr/>
            <p:nvPr/>
          </p:nvSpPr>
          <p:spPr>
            <a:xfrm>
              <a:off x="7915771" y="1193783"/>
              <a:ext cx="341910" cy="27135"/>
            </a:xfrm>
            <a:custGeom>
              <a:rect b="b" l="l" r="r" t="t"/>
              <a:pathLst>
                <a:path extrusionOk="0" h="608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4"/>
            <p:cNvSpPr/>
            <p:nvPr/>
          </p:nvSpPr>
          <p:spPr>
            <a:xfrm>
              <a:off x="7915771" y="125885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4"/>
            <p:cNvSpPr/>
            <p:nvPr/>
          </p:nvSpPr>
          <p:spPr>
            <a:xfrm>
              <a:off x="7915771" y="1325362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4"/>
            <p:cNvSpPr/>
            <p:nvPr/>
          </p:nvSpPr>
          <p:spPr>
            <a:xfrm>
              <a:off x="7915771" y="1391821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4"/>
            <p:cNvSpPr/>
            <p:nvPr/>
          </p:nvSpPr>
          <p:spPr>
            <a:xfrm>
              <a:off x="7915771" y="1458325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4"/>
            <p:cNvSpPr/>
            <p:nvPr/>
          </p:nvSpPr>
          <p:spPr>
            <a:xfrm>
              <a:off x="7915771" y="1524784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4"/>
            <p:cNvSpPr/>
            <p:nvPr/>
          </p:nvSpPr>
          <p:spPr>
            <a:xfrm>
              <a:off x="7915771" y="1589904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4"/>
            <p:cNvSpPr/>
            <p:nvPr/>
          </p:nvSpPr>
          <p:spPr>
            <a:xfrm>
              <a:off x="7915771" y="1656363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4"/>
            <p:cNvSpPr/>
            <p:nvPr/>
          </p:nvSpPr>
          <p:spPr>
            <a:xfrm>
              <a:off x="7915771" y="1722867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4"/>
            <p:cNvSpPr/>
            <p:nvPr/>
          </p:nvSpPr>
          <p:spPr>
            <a:xfrm>
              <a:off x="7915771" y="1789326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4"/>
            <p:cNvSpPr/>
            <p:nvPr/>
          </p:nvSpPr>
          <p:spPr>
            <a:xfrm>
              <a:off x="7915771" y="1854446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4"/>
            <p:cNvSpPr/>
            <p:nvPr/>
          </p:nvSpPr>
          <p:spPr>
            <a:xfrm>
              <a:off x="7915771" y="1920950"/>
              <a:ext cx="341910" cy="27135"/>
            </a:xfrm>
            <a:custGeom>
              <a:rect b="b" l="l" r="r" t="t"/>
              <a:pathLst>
                <a:path extrusionOk="0" h="608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4"/>
            <p:cNvSpPr/>
            <p:nvPr/>
          </p:nvSpPr>
          <p:spPr>
            <a:xfrm>
              <a:off x="7915771" y="198740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4"/>
            <p:cNvSpPr/>
            <p:nvPr/>
          </p:nvSpPr>
          <p:spPr>
            <a:xfrm>
              <a:off x="7915771" y="205252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4"/>
            <p:cNvSpPr/>
            <p:nvPr/>
          </p:nvSpPr>
          <p:spPr>
            <a:xfrm>
              <a:off x="7915771" y="211898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4"/>
            <p:cNvSpPr/>
            <p:nvPr/>
          </p:nvSpPr>
          <p:spPr>
            <a:xfrm>
              <a:off x="7916243" y="2181659"/>
              <a:ext cx="350318" cy="27848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4"/>
            <p:cNvSpPr/>
            <p:nvPr/>
          </p:nvSpPr>
          <p:spPr>
            <a:xfrm>
              <a:off x="7557631" y="632373"/>
              <a:ext cx="676948" cy="120769"/>
            </a:xfrm>
            <a:custGeom>
              <a:rect b="b" l="l" r="r" t="t"/>
              <a:pathLst>
                <a:path extrusionOk="0" h="2706" w="15168">
                  <a:moveTo>
                    <a:pt x="1" y="1"/>
                  </a:moveTo>
                  <a:lnTo>
                    <a:pt x="1" y="2706"/>
                  </a:lnTo>
                  <a:lnTo>
                    <a:pt x="15168" y="2706"/>
                  </a:lnTo>
                  <a:lnTo>
                    <a:pt x="15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0" name="Google Shape;340;p14"/>
          <p:cNvSpPr txBox="1"/>
          <p:nvPr>
            <p:ph type="ctrTitle"/>
          </p:nvPr>
        </p:nvSpPr>
        <p:spPr>
          <a:xfrm>
            <a:off x="713250" y="536525"/>
            <a:ext cx="77175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341" name="Google Shape;341;p14"/>
          <p:cNvGrpSpPr/>
          <p:nvPr/>
        </p:nvGrpSpPr>
        <p:grpSpPr>
          <a:xfrm>
            <a:off x="195846" y="3798126"/>
            <a:ext cx="1078167" cy="1236909"/>
            <a:chOff x="7281363" y="3551782"/>
            <a:chExt cx="898772" cy="1031101"/>
          </a:xfrm>
        </p:grpSpPr>
        <p:grpSp>
          <p:nvGrpSpPr>
            <p:cNvPr id="342" name="Google Shape;342;p14"/>
            <p:cNvGrpSpPr/>
            <p:nvPr/>
          </p:nvGrpSpPr>
          <p:grpSpPr>
            <a:xfrm>
              <a:off x="7281363" y="3980164"/>
              <a:ext cx="498400" cy="602719"/>
              <a:chOff x="7281363" y="3980164"/>
              <a:chExt cx="498400" cy="602719"/>
            </a:xfrm>
          </p:grpSpPr>
          <p:sp>
            <p:nvSpPr>
              <p:cNvPr id="343" name="Google Shape;343;p14"/>
              <p:cNvSpPr/>
              <p:nvPr/>
            </p:nvSpPr>
            <p:spPr>
              <a:xfrm>
                <a:off x="7281363" y="3980164"/>
                <a:ext cx="498400" cy="602719"/>
              </a:xfrm>
              <a:custGeom>
                <a:rect b="b" l="l" r="r" t="t"/>
                <a:pathLst>
                  <a:path extrusionOk="0" h="15513" w="12828">
                    <a:moveTo>
                      <a:pt x="2307" y="0"/>
                    </a:moveTo>
                    <a:cubicBezTo>
                      <a:pt x="1720" y="0"/>
                      <a:pt x="1215" y="257"/>
                      <a:pt x="912" y="892"/>
                    </a:cubicBezTo>
                    <a:cubicBezTo>
                      <a:pt x="0" y="2959"/>
                      <a:pt x="3739" y="3627"/>
                      <a:pt x="3739" y="5482"/>
                    </a:cubicBezTo>
                    <a:cubicBezTo>
                      <a:pt x="3739" y="7366"/>
                      <a:pt x="3921" y="8369"/>
                      <a:pt x="5684" y="9403"/>
                    </a:cubicBezTo>
                    <a:cubicBezTo>
                      <a:pt x="7417" y="10406"/>
                      <a:pt x="6961" y="11865"/>
                      <a:pt x="7143" y="12685"/>
                    </a:cubicBezTo>
                    <a:cubicBezTo>
                      <a:pt x="7356" y="13476"/>
                      <a:pt x="9392" y="13962"/>
                      <a:pt x="10456" y="15482"/>
                    </a:cubicBezTo>
                    <a:lnTo>
                      <a:pt x="10456" y="15512"/>
                    </a:lnTo>
                    <a:lnTo>
                      <a:pt x="12128" y="15512"/>
                    </a:lnTo>
                    <a:cubicBezTo>
                      <a:pt x="12128" y="15512"/>
                      <a:pt x="12827" y="8734"/>
                      <a:pt x="11155" y="7761"/>
                    </a:cubicBezTo>
                    <a:cubicBezTo>
                      <a:pt x="9484" y="6819"/>
                      <a:pt x="9636" y="5877"/>
                      <a:pt x="8876" y="4509"/>
                    </a:cubicBezTo>
                    <a:cubicBezTo>
                      <a:pt x="8116" y="3141"/>
                      <a:pt x="7386" y="4205"/>
                      <a:pt x="6140" y="2442"/>
                    </a:cubicBezTo>
                    <a:cubicBezTo>
                      <a:pt x="5303" y="1250"/>
                      <a:pt x="3603" y="0"/>
                      <a:pt x="23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14"/>
              <p:cNvSpPr/>
              <p:nvPr/>
            </p:nvSpPr>
            <p:spPr>
              <a:xfrm>
                <a:off x="7480926" y="4108116"/>
                <a:ext cx="248073" cy="473573"/>
              </a:xfrm>
              <a:custGeom>
                <a:rect b="b" l="l" r="r" t="t"/>
                <a:pathLst>
                  <a:path extrusionOk="0" fill="none" h="12189" w="6385">
                    <a:moveTo>
                      <a:pt x="6384" y="12189"/>
                    </a:moveTo>
                    <a:cubicBezTo>
                      <a:pt x="6384" y="12189"/>
                      <a:pt x="5199" y="5775"/>
                      <a:pt x="1" y="0"/>
                    </a:cubicBezTo>
                  </a:path>
                </a:pathLst>
              </a:custGeom>
              <a:noFill/>
              <a:ln cap="rnd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5" name="Google Shape;345;p14"/>
            <p:cNvGrpSpPr/>
            <p:nvPr/>
          </p:nvGrpSpPr>
          <p:grpSpPr>
            <a:xfrm>
              <a:off x="7604954" y="3551782"/>
              <a:ext cx="316337" cy="1029875"/>
              <a:chOff x="7604954" y="3551782"/>
              <a:chExt cx="316337" cy="1029875"/>
            </a:xfrm>
          </p:grpSpPr>
          <p:sp>
            <p:nvSpPr>
              <p:cNvPr id="346" name="Google Shape;346;p14"/>
              <p:cNvSpPr/>
              <p:nvPr/>
            </p:nvSpPr>
            <p:spPr>
              <a:xfrm>
                <a:off x="7604954" y="3551782"/>
                <a:ext cx="316337" cy="993264"/>
              </a:xfrm>
              <a:custGeom>
                <a:rect b="b" l="l" r="r" t="t"/>
                <a:pathLst>
                  <a:path extrusionOk="0" h="25565" w="8142">
                    <a:moveTo>
                      <a:pt x="6083" y="0"/>
                    </a:moveTo>
                    <a:cubicBezTo>
                      <a:pt x="5976" y="0"/>
                      <a:pt x="5864" y="11"/>
                      <a:pt x="5745" y="32"/>
                    </a:cubicBezTo>
                    <a:cubicBezTo>
                      <a:pt x="2736" y="549"/>
                      <a:pt x="4134" y="3892"/>
                      <a:pt x="2706" y="5503"/>
                    </a:cubicBezTo>
                    <a:cubicBezTo>
                      <a:pt x="1490" y="6841"/>
                      <a:pt x="1186" y="8573"/>
                      <a:pt x="1763" y="9789"/>
                    </a:cubicBezTo>
                    <a:cubicBezTo>
                      <a:pt x="2858" y="12160"/>
                      <a:pt x="1672" y="12829"/>
                      <a:pt x="1064" y="14318"/>
                    </a:cubicBezTo>
                    <a:cubicBezTo>
                      <a:pt x="1" y="16932"/>
                      <a:pt x="2311" y="23558"/>
                      <a:pt x="2615" y="25534"/>
                    </a:cubicBezTo>
                    <a:lnTo>
                      <a:pt x="2615" y="25564"/>
                    </a:lnTo>
                    <a:lnTo>
                      <a:pt x="4742" y="25564"/>
                    </a:lnTo>
                    <a:cubicBezTo>
                      <a:pt x="4742" y="25564"/>
                      <a:pt x="4560" y="22981"/>
                      <a:pt x="5441" y="20154"/>
                    </a:cubicBezTo>
                    <a:cubicBezTo>
                      <a:pt x="6323" y="17358"/>
                      <a:pt x="4286" y="17479"/>
                      <a:pt x="6049" y="14865"/>
                    </a:cubicBezTo>
                    <a:cubicBezTo>
                      <a:pt x="7174" y="13193"/>
                      <a:pt x="4377" y="12525"/>
                      <a:pt x="6931" y="9789"/>
                    </a:cubicBezTo>
                    <a:cubicBezTo>
                      <a:pt x="8055" y="8543"/>
                      <a:pt x="6809" y="6780"/>
                      <a:pt x="7478" y="5199"/>
                    </a:cubicBezTo>
                    <a:cubicBezTo>
                      <a:pt x="8142" y="3641"/>
                      <a:pt x="8093" y="0"/>
                      <a:pt x="60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14"/>
              <p:cNvSpPr/>
              <p:nvPr/>
            </p:nvSpPr>
            <p:spPr>
              <a:xfrm>
                <a:off x="7665180" y="3697101"/>
                <a:ext cx="150010" cy="884555"/>
              </a:xfrm>
              <a:custGeom>
                <a:rect b="b" l="l" r="r" t="t"/>
                <a:pathLst>
                  <a:path extrusionOk="0" fill="none" h="22767" w="3861">
                    <a:moveTo>
                      <a:pt x="3861" y="0"/>
                    </a:moveTo>
                    <a:cubicBezTo>
                      <a:pt x="3861" y="0"/>
                      <a:pt x="1" y="12645"/>
                      <a:pt x="2280" y="22767"/>
                    </a:cubicBezTo>
                  </a:path>
                </a:pathLst>
              </a:custGeom>
              <a:noFill/>
              <a:ln cap="rnd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8" name="Google Shape;348;p14"/>
            <p:cNvGrpSpPr/>
            <p:nvPr/>
          </p:nvGrpSpPr>
          <p:grpSpPr>
            <a:xfrm>
              <a:off x="7714799" y="3894604"/>
              <a:ext cx="465336" cy="687076"/>
              <a:chOff x="7714799" y="3894604"/>
              <a:chExt cx="465336" cy="687076"/>
            </a:xfrm>
          </p:grpSpPr>
          <p:sp>
            <p:nvSpPr>
              <p:cNvPr id="349" name="Google Shape;349;p14"/>
              <p:cNvSpPr/>
              <p:nvPr/>
            </p:nvSpPr>
            <p:spPr>
              <a:xfrm>
                <a:off x="7714799" y="3894604"/>
                <a:ext cx="465336" cy="662280"/>
              </a:xfrm>
              <a:custGeom>
                <a:rect b="b" l="l" r="r" t="t"/>
                <a:pathLst>
                  <a:path extrusionOk="0" h="17046" w="11977">
                    <a:moveTo>
                      <a:pt x="10424" y="1"/>
                    </a:moveTo>
                    <a:cubicBezTo>
                      <a:pt x="9343" y="1"/>
                      <a:pt x="7698" y="1141"/>
                      <a:pt x="7174" y="1665"/>
                    </a:cubicBezTo>
                    <a:cubicBezTo>
                      <a:pt x="6999" y="1840"/>
                      <a:pt x="6797" y="1878"/>
                      <a:pt x="6568" y="1878"/>
                    </a:cubicBezTo>
                    <a:cubicBezTo>
                      <a:pt x="6389" y="1878"/>
                      <a:pt x="6194" y="1855"/>
                      <a:pt x="5981" y="1855"/>
                    </a:cubicBezTo>
                    <a:cubicBezTo>
                      <a:pt x="5467" y="1855"/>
                      <a:pt x="4853" y="1990"/>
                      <a:pt x="4134" y="2911"/>
                    </a:cubicBezTo>
                    <a:cubicBezTo>
                      <a:pt x="2797" y="4583"/>
                      <a:pt x="3800" y="5647"/>
                      <a:pt x="2979" y="6316"/>
                    </a:cubicBezTo>
                    <a:cubicBezTo>
                      <a:pt x="2189" y="7015"/>
                      <a:pt x="1520" y="6529"/>
                      <a:pt x="943" y="8109"/>
                    </a:cubicBezTo>
                    <a:cubicBezTo>
                      <a:pt x="0" y="10845"/>
                      <a:pt x="821" y="17045"/>
                      <a:pt x="821" y="17045"/>
                    </a:cubicBezTo>
                    <a:lnTo>
                      <a:pt x="2037" y="17045"/>
                    </a:lnTo>
                    <a:cubicBezTo>
                      <a:pt x="4347" y="15282"/>
                      <a:pt x="4833" y="12608"/>
                      <a:pt x="5016" y="10510"/>
                    </a:cubicBezTo>
                    <a:cubicBezTo>
                      <a:pt x="5259" y="7288"/>
                      <a:pt x="6900" y="8595"/>
                      <a:pt x="7751" y="6863"/>
                    </a:cubicBezTo>
                    <a:cubicBezTo>
                      <a:pt x="8572" y="5100"/>
                      <a:pt x="6931" y="4462"/>
                      <a:pt x="8754" y="3550"/>
                    </a:cubicBezTo>
                    <a:cubicBezTo>
                      <a:pt x="10578" y="2638"/>
                      <a:pt x="11976" y="1240"/>
                      <a:pt x="11156" y="297"/>
                    </a:cubicBezTo>
                    <a:cubicBezTo>
                      <a:pt x="10978" y="87"/>
                      <a:pt x="10723" y="1"/>
                      <a:pt x="104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14"/>
              <p:cNvSpPr/>
              <p:nvPr/>
            </p:nvSpPr>
            <p:spPr>
              <a:xfrm>
                <a:off x="7736053" y="4006547"/>
                <a:ext cx="266917" cy="575134"/>
              </a:xfrm>
              <a:custGeom>
                <a:rect b="b" l="l" r="r" t="t"/>
                <a:pathLst>
                  <a:path extrusionOk="0" fill="none" h="14803" w="6870">
                    <a:moveTo>
                      <a:pt x="6870" y="0"/>
                    </a:moveTo>
                    <a:cubicBezTo>
                      <a:pt x="6870" y="0"/>
                      <a:pt x="0" y="6322"/>
                      <a:pt x="912" y="14803"/>
                    </a:cubicBezTo>
                  </a:path>
                </a:pathLst>
              </a:custGeom>
              <a:noFill/>
              <a:ln cap="rnd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51" name="Google Shape;351;p14"/>
          <p:cNvGrpSpPr/>
          <p:nvPr/>
        </p:nvGrpSpPr>
        <p:grpSpPr>
          <a:xfrm>
            <a:off x="182748" y="4947856"/>
            <a:ext cx="1220393" cy="204325"/>
            <a:chOff x="329073" y="4934583"/>
            <a:chExt cx="1220393" cy="204325"/>
          </a:xfrm>
        </p:grpSpPr>
        <p:sp>
          <p:nvSpPr>
            <p:cNvPr id="352" name="Google Shape;352;p14"/>
            <p:cNvSpPr/>
            <p:nvPr/>
          </p:nvSpPr>
          <p:spPr>
            <a:xfrm>
              <a:off x="950710" y="4978292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4"/>
            <p:cNvSpPr/>
            <p:nvPr/>
          </p:nvSpPr>
          <p:spPr>
            <a:xfrm>
              <a:off x="329073" y="4934583"/>
              <a:ext cx="757002" cy="204325"/>
            </a:xfrm>
            <a:custGeom>
              <a:rect b="b" l="l" r="r" t="t"/>
              <a:pathLst>
                <a:path extrusionOk="0" h="5259" w="19484">
                  <a:moveTo>
                    <a:pt x="9483" y="0"/>
                  </a:moveTo>
                  <a:cubicBezTo>
                    <a:pt x="7356" y="0"/>
                    <a:pt x="7356" y="2280"/>
                    <a:pt x="7356" y="2280"/>
                  </a:cubicBezTo>
                  <a:cubicBezTo>
                    <a:pt x="7356" y="2280"/>
                    <a:pt x="6933" y="2078"/>
                    <a:pt x="6395" y="2078"/>
                  </a:cubicBezTo>
                  <a:cubicBezTo>
                    <a:pt x="5956" y="2078"/>
                    <a:pt x="5439" y="2213"/>
                    <a:pt x="5015" y="2706"/>
                  </a:cubicBezTo>
                  <a:cubicBezTo>
                    <a:pt x="5015" y="2706"/>
                    <a:pt x="4164" y="1946"/>
                    <a:pt x="2796" y="1946"/>
                  </a:cubicBezTo>
                  <a:cubicBezTo>
                    <a:pt x="456" y="1946"/>
                    <a:pt x="0" y="5168"/>
                    <a:pt x="0" y="5168"/>
                  </a:cubicBezTo>
                  <a:lnTo>
                    <a:pt x="19456" y="5168"/>
                  </a:lnTo>
                  <a:cubicBezTo>
                    <a:pt x="19250" y="4510"/>
                    <a:pt x="17898" y="517"/>
                    <a:pt x="15471" y="517"/>
                  </a:cubicBezTo>
                  <a:cubicBezTo>
                    <a:pt x="12797" y="517"/>
                    <a:pt x="12067" y="2858"/>
                    <a:pt x="12067" y="2858"/>
                  </a:cubicBezTo>
                  <a:cubicBezTo>
                    <a:pt x="12067" y="2858"/>
                    <a:pt x="11611" y="0"/>
                    <a:pt x="9483" y="0"/>
                  </a:cubicBezTo>
                  <a:close/>
                  <a:moveTo>
                    <a:pt x="19456" y="5168"/>
                  </a:moveTo>
                  <a:lnTo>
                    <a:pt x="19456" y="5168"/>
                  </a:lnTo>
                  <a:cubicBezTo>
                    <a:pt x="19474" y="5227"/>
                    <a:pt x="19484" y="5259"/>
                    <a:pt x="19484" y="5259"/>
                  </a:cubicBezTo>
                  <a:lnTo>
                    <a:pt x="19484" y="5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41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5"/>
          <p:cNvSpPr txBox="1"/>
          <p:nvPr>
            <p:ph type="ctrTitle"/>
          </p:nvPr>
        </p:nvSpPr>
        <p:spPr>
          <a:xfrm>
            <a:off x="713250" y="536525"/>
            <a:ext cx="77175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356" name="Google Shape;356;p15"/>
          <p:cNvGrpSpPr/>
          <p:nvPr/>
        </p:nvGrpSpPr>
        <p:grpSpPr>
          <a:xfrm flipH="1">
            <a:off x="7950356" y="4400525"/>
            <a:ext cx="770391" cy="753388"/>
            <a:chOff x="1588425" y="2191100"/>
            <a:chExt cx="482550" cy="471900"/>
          </a:xfrm>
        </p:grpSpPr>
        <p:sp>
          <p:nvSpPr>
            <p:cNvPr id="357" name="Google Shape;357;p15"/>
            <p:cNvSpPr/>
            <p:nvPr/>
          </p:nvSpPr>
          <p:spPr>
            <a:xfrm>
              <a:off x="1588425" y="2191100"/>
              <a:ext cx="482550" cy="471900"/>
            </a:xfrm>
            <a:custGeom>
              <a:rect b="b" l="l" r="r" t="t"/>
              <a:pathLst>
                <a:path extrusionOk="0" h="18876" w="19302">
                  <a:moveTo>
                    <a:pt x="2231" y="1"/>
                  </a:moveTo>
                  <a:cubicBezTo>
                    <a:pt x="2112" y="1"/>
                    <a:pt x="1986" y="10"/>
                    <a:pt x="1854" y="31"/>
                  </a:cubicBezTo>
                  <a:cubicBezTo>
                    <a:pt x="304" y="243"/>
                    <a:pt x="912" y="1702"/>
                    <a:pt x="1702" y="3070"/>
                  </a:cubicBezTo>
                  <a:cubicBezTo>
                    <a:pt x="2214" y="3956"/>
                    <a:pt x="1999" y="4077"/>
                    <a:pt x="1636" y="4077"/>
                  </a:cubicBezTo>
                  <a:cubicBezTo>
                    <a:pt x="1499" y="4077"/>
                    <a:pt x="1342" y="4060"/>
                    <a:pt x="1194" y="4060"/>
                  </a:cubicBezTo>
                  <a:cubicBezTo>
                    <a:pt x="1127" y="4060"/>
                    <a:pt x="1063" y="4063"/>
                    <a:pt x="1003" y="4073"/>
                  </a:cubicBezTo>
                  <a:cubicBezTo>
                    <a:pt x="456" y="4195"/>
                    <a:pt x="0" y="4651"/>
                    <a:pt x="1307" y="6809"/>
                  </a:cubicBezTo>
                  <a:cubicBezTo>
                    <a:pt x="2736" y="8937"/>
                    <a:pt x="5806" y="9636"/>
                    <a:pt x="4924" y="9940"/>
                  </a:cubicBezTo>
                  <a:cubicBezTo>
                    <a:pt x="4104" y="10213"/>
                    <a:pt x="2462" y="9544"/>
                    <a:pt x="1885" y="11216"/>
                  </a:cubicBezTo>
                  <a:cubicBezTo>
                    <a:pt x="1307" y="12888"/>
                    <a:pt x="4559" y="14681"/>
                    <a:pt x="4468" y="15076"/>
                  </a:cubicBezTo>
                  <a:cubicBezTo>
                    <a:pt x="4453" y="15169"/>
                    <a:pt x="4283" y="15195"/>
                    <a:pt x="4035" y="15195"/>
                  </a:cubicBezTo>
                  <a:cubicBezTo>
                    <a:pt x="3722" y="15195"/>
                    <a:pt x="3285" y="15154"/>
                    <a:pt x="2869" y="15154"/>
                  </a:cubicBezTo>
                  <a:cubicBezTo>
                    <a:pt x="2316" y="15154"/>
                    <a:pt x="1801" y="15227"/>
                    <a:pt x="1672" y="15563"/>
                  </a:cubicBezTo>
                  <a:cubicBezTo>
                    <a:pt x="1398" y="16353"/>
                    <a:pt x="2341" y="17387"/>
                    <a:pt x="4468" y="18663"/>
                  </a:cubicBezTo>
                  <a:cubicBezTo>
                    <a:pt x="4590" y="18754"/>
                    <a:pt x="4711" y="18815"/>
                    <a:pt x="4803" y="18876"/>
                  </a:cubicBezTo>
                  <a:lnTo>
                    <a:pt x="19301" y="18876"/>
                  </a:lnTo>
                  <a:cubicBezTo>
                    <a:pt x="19301" y="16748"/>
                    <a:pt x="19149" y="13617"/>
                    <a:pt x="18481" y="12219"/>
                  </a:cubicBezTo>
                  <a:cubicBezTo>
                    <a:pt x="17936" y="10981"/>
                    <a:pt x="16835" y="10640"/>
                    <a:pt x="15846" y="10640"/>
                  </a:cubicBezTo>
                  <a:cubicBezTo>
                    <a:pt x="15013" y="10640"/>
                    <a:pt x="14260" y="10881"/>
                    <a:pt x="13982" y="11034"/>
                  </a:cubicBezTo>
                  <a:cubicBezTo>
                    <a:pt x="13964" y="11043"/>
                    <a:pt x="13947" y="11047"/>
                    <a:pt x="13932" y="11047"/>
                  </a:cubicBezTo>
                  <a:cubicBezTo>
                    <a:pt x="13408" y="11047"/>
                    <a:pt x="13934" y="6297"/>
                    <a:pt x="12341" y="5441"/>
                  </a:cubicBezTo>
                  <a:cubicBezTo>
                    <a:pt x="12202" y="5370"/>
                    <a:pt x="12070" y="5338"/>
                    <a:pt x="11943" y="5338"/>
                  </a:cubicBezTo>
                  <a:cubicBezTo>
                    <a:pt x="10982" y="5338"/>
                    <a:pt x="10319" y="7145"/>
                    <a:pt x="9514" y="7386"/>
                  </a:cubicBezTo>
                  <a:cubicBezTo>
                    <a:pt x="9487" y="7394"/>
                    <a:pt x="9461" y="7398"/>
                    <a:pt x="9436" y="7398"/>
                  </a:cubicBezTo>
                  <a:cubicBezTo>
                    <a:pt x="8544" y="7398"/>
                    <a:pt x="8063" y="2914"/>
                    <a:pt x="7295" y="1733"/>
                  </a:cubicBezTo>
                  <a:cubicBezTo>
                    <a:pt x="6938" y="1204"/>
                    <a:pt x="6488" y="1014"/>
                    <a:pt x="6085" y="1014"/>
                  </a:cubicBezTo>
                  <a:cubicBezTo>
                    <a:pt x="5561" y="1014"/>
                    <a:pt x="5114" y="1333"/>
                    <a:pt x="5046" y="1642"/>
                  </a:cubicBezTo>
                  <a:cubicBezTo>
                    <a:pt x="4977" y="1970"/>
                    <a:pt x="4661" y="2191"/>
                    <a:pt x="4414" y="2191"/>
                  </a:cubicBezTo>
                  <a:cubicBezTo>
                    <a:pt x="4226" y="2191"/>
                    <a:pt x="4077" y="2064"/>
                    <a:pt x="4104" y="1763"/>
                  </a:cubicBezTo>
                  <a:cubicBezTo>
                    <a:pt x="4131" y="1150"/>
                    <a:pt x="3546" y="1"/>
                    <a:pt x="22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5"/>
            <p:cNvSpPr/>
            <p:nvPr/>
          </p:nvSpPr>
          <p:spPr>
            <a:xfrm>
              <a:off x="1710750" y="2318450"/>
              <a:ext cx="288025" cy="339250"/>
            </a:xfrm>
            <a:custGeom>
              <a:rect b="b" l="l" r="r" t="t"/>
              <a:pathLst>
                <a:path extrusionOk="0" h="13570" w="11521">
                  <a:moveTo>
                    <a:pt x="181" y="1"/>
                  </a:moveTo>
                  <a:cubicBezTo>
                    <a:pt x="159" y="1"/>
                    <a:pt x="139" y="5"/>
                    <a:pt x="122" y="13"/>
                  </a:cubicBezTo>
                  <a:cubicBezTo>
                    <a:pt x="31" y="43"/>
                    <a:pt x="1" y="165"/>
                    <a:pt x="31" y="256"/>
                  </a:cubicBezTo>
                  <a:cubicBezTo>
                    <a:pt x="3071" y="7490"/>
                    <a:pt x="11156" y="13478"/>
                    <a:pt x="11247" y="13539"/>
                  </a:cubicBezTo>
                  <a:cubicBezTo>
                    <a:pt x="11278" y="13569"/>
                    <a:pt x="11308" y="13569"/>
                    <a:pt x="11369" y="13569"/>
                  </a:cubicBezTo>
                  <a:cubicBezTo>
                    <a:pt x="11399" y="13569"/>
                    <a:pt x="11430" y="13569"/>
                    <a:pt x="11460" y="13478"/>
                  </a:cubicBezTo>
                  <a:cubicBezTo>
                    <a:pt x="11521" y="13387"/>
                    <a:pt x="11521" y="13265"/>
                    <a:pt x="11430" y="13235"/>
                  </a:cubicBezTo>
                  <a:cubicBezTo>
                    <a:pt x="11308" y="13144"/>
                    <a:pt x="3314" y="7277"/>
                    <a:pt x="335" y="74"/>
                  </a:cubicBezTo>
                  <a:cubicBezTo>
                    <a:pt x="313" y="29"/>
                    <a:pt x="242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1806500" y="2591725"/>
              <a:ext cx="129975" cy="18100"/>
            </a:xfrm>
            <a:custGeom>
              <a:rect b="b" l="l" r="r" t="t"/>
              <a:pathLst>
                <a:path extrusionOk="0" h="724" w="5199">
                  <a:moveTo>
                    <a:pt x="2218" y="0"/>
                  </a:moveTo>
                  <a:cubicBezTo>
                    <a:pt x="1485" y="0"/>
                    <a:pt x="732" y="90"/>
                    <a:pt x="122" y="358"/>
                  </a:cubicBezTo>
                  <a:cubicBezTo>
                    <a:pt x="31" y="419"/>
                    <a:pt x="1" y="510"/>
                    <a:pt x="31" y="602"/>
                  </a:cubicBezTo>
                  <a:cubicBezTo>
                    <a:pt x="92" y="662"/>
                    <a:pt x="122" y="723"/>
                    <a:pt x="183" y="723"/>
                  </a:cubicBezTo>
                  <a:cubicBezTo>
                    <a:pt x="183" y="723"/>
                    <a:pt x="244" y="723"/>
                    <a:pt x="274" y="662"/>
                  </a:cubicBezTo>
                  <a:cubicBezTo>
                    <a:pt x="821" y="409"/>
                    <a:pt x="1524" y="325"/>
                    <a:pt x="2218" y="325"/>
                  </a:cubicBezTo>
                  <a:cubicBezTo>
                    <a:pt x="3608" y="325"/>
                    <a:pt x="4965" y="662"/>
                    <a:pt x="4986" y="662"/>
                  </a:cubicBezTo>
                  <a:cubicBezTo>
                    <a:pt x="4996" y="668"/>
                    <a:pt x="5008" y="670"/>
                    <a:pt x="5020" y="670"/>
                  </a:cubicBezTo>
                  <a:cubicBezTo>
                    <a:pt x="5077" y="670"/>
                    <a:pt x="5143" y="616"/>
                    <a:pt x="5168" y="541"/>
                  </a:cubicBezTo>
                  <a:cubicBezTo>
                    <a:pt x="5198" y="480"/>
                    <a:pt x="5138" y="419"/>
                    <a:pt x="5046" y="358"/>
                  </a:cubicBezTo>
                  <a:cubicBezTo>
                    <a:pt x="4986" y="338"/>
                    <a:pt x="3641" y="0"/>
                    <a:pt x="2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5"/>
            <p:cNvSpPr/>
            <p:nvPr/>
          </p:nvSpPr>
          <p:spPr>
            <a:xfrm>
              <a:off x="1849050" y="2419825"/>
              <a:ext cx="28150" cy="129950"/>
            </a:xfrm>
            <a:custGeom>
              <a:rect b="b" l="l" r="r" t="t"/>
              <a:pathLst>
                <a:path extrusionOk="0" h="5198" w="1126">
                  <a:moveTo>
                    <a:pt x="670" y="0"/>
                  </a:moveTo>
                  <a:cubicBezTo>
                    <a:pt x="578" y="0"/>
                    <a:pt x="457" y="61"/>
                    <a:pt x="457" y="152"/>
                  </a:cubicBezTo>
                  <a:cubicBezTo>
                    <a:pt x="457" y="304"/>
                    <a:pt x="1" y="3253"/>
                    <a:pt x="761" y="5076"/>
                  </a:cubicBezTo>
                  <a:cubicBezTo>
                    <a:pt x="821" y="5168"/>
                    <a:pt x="852" y="5198"/>
                    <a:pt x="913" y="5198"/>
                  </a:cubicBezTo>
                  <a:cubicBezTo>
                    <a:pt x="913" y="5198"/>
                    <a:pt x="973" y="5198"/>
                    <a:pt x="1004" y="5168"/>
                  </a:cubicBezTo>
                  <a:cubicBezTo>
                    <a:pt x="1065" y="5107"/>
                    <a:pt x="1125" y="5016"/>
                    <a:pt x="1065" y="4924"/>
                  </a:cubicBezTo>
                  <a:cubicBezTo>
                    <a:pt x="396" y="3192"/>
                    <a:pt x="821" y="213"/>
                    <a:pt x="821" y="183"/>
                  </a:cubicBezTo>
                  <a:cubicBezTo>
                    <a:pt x="821" y="92"/>
                    <a:pt x="730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1736600" y="2471975"/>
              <a:ext cx="93475" cy="26150"/>
            </a:xfrm>
            <a:custGeom>
              <a:rect b="b" l="l" r="r" t="t"/>
              <a:pathLst>
                <a:path extrusionOk="0" h="1046" w="3739">
                  <a:moveTo>
                    <a:pt x="1300" y="1"/>
                  </a:moveTo>
                  <a:cubicBezTo>
                    <a:pt x="683" y="1"/>
                    <a:pt x="191" y="72"/>
                    <a:pt x="152" y="72"/>
                  </a:cubicBezTo>
                  <a:cubicBezTo>
                    <a:pt x="31" y="72"/>
                    <a:pt x="0" y="194"/>
                    <a:pt x="0" y="255"/>
                  </a:cubicBezTo>
                  <a:cubicBezTo>
                    <a:pt x="0" y="376"/>
                    <a:pt x="91" y="407"/>
                    <a:pt x="183" y="407"/>
                  </a:cubicBezTo>
                  <a:cubicBezTo>
                    <a:pt x="401" y="387"/>
                    <a:pt x="756" y="361"/>
                    <a:pt x="1154" y="361"/>
                  </a:cubicBezTo>
                  <a:cubicBezTo>
                    <a:pt x="1976" y="361"/>
                    <a:pt x="2985" y="473"/>
                    <a:pt x="3374" y="984"/>
                  </a:cubicBezTo>
                  <a:cubicBezTo>
                    <a:pt x="3374" y="1015"/>
                    <a:pt x="3435" y="1045"/>
                    <a:pt x="3496" y="1045"/>
                  </a:cubicBezTo>
                  <a:cubicBezTo>
                    <a:pt x="3526" y="1045"/>
                    <a:pt x="3557" y="1015"/>
                    <a:pt x="3648" y="984"/>
                  </a:cubicBezTo>
                  <a:cubicBezTo>
                    <a:pt x="3709" y="954"/>
                    <a:pt x="3739" y="832"/>
                    <a:pt x="3678" y="741"/>
                  </a:cubicBezTo>
                  <a:cubicBezTo>
                    <a:pt x="3190" y="131"/>
                    <a:pt x="2131" y="1"/>
                    <a:pt x="1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2" name="Google Shape;362;p15"/>
          <p:cNvGrpSpPr/>
          <p:nvPr/>
        </p:nvGrpSpPr>
        <p:grpSpPr>
          <a:xfrm>
            <a:off x="683810" y="4991565"/>
            <a:ext cx="1136331" cy="160616"/>
            <a:chOff x="683810" y="4991565"/>
            <a:chExt cx="1136331" cy="160616"/>
          </a:xfrm>
        </p:grpSpPr>
        <p:sp>
          <p:nvSpPr>
            <p:cNvPr id="363" name="Google Shape;363;p15"/>
            <p:cNvSpPr/>
            <p:nvPr/>
          </p:nvSpPr>
          <p:spPr>
            <a:xfrm>
              <a:off x="683810" y="4991565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5"/>
            <p:cNvSpPr/>
            <p:nvPr/>
          </p:nvSpPr>
          <p:spPr>
            <a:xfrm>
              <a:off x="1221385" y="4991565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15"/>
          <p:cNvSpPr/>
          <p:nvPr/>
        </p:nvSpPr>
        <p:spPr>
          <a:xfrm>
            <a:off x="1758960" y="4991565"/>
            <a:ext cx="598756" cy="160616"/>
          </a:xfrm>
          <a:custGeom>
            <a:rect b="b" l="l" r="r" t="t"/>
            <a:pathLst>
              <a:path extrusionOk="0" h="4134" w="15411">
                <a:moveTo>
                  <a:pt x="7508" y="0"/>
                </a:moveTo>
                <a:cubicBezTo>
                  <a:pt x="5836" y="0"/>
                  <a:pt x="5836" y="1824"/>
                  <a:pt x="5836" y="1824"/>
                </a:cubicBezTo>
                <a:cubicBezTo>
                  <a:pt x="5836" y="1824"/>
                  <a:pt x="5494" y="1643"/>
                  <a:pt x="5060" y="1643"/>
                </a:cubicBezTo>
                <a:cubicBezTo>
                  <a:pt x="4717" y="1643"/>
                  <a:pt x="4317" y="1756"/>
                  <a:pt x="3982" y="2158"/>
                </a:cubicBezTo>
                <a:cubicBezTo>
                  <a:pt x="3982" y="2158"/>
                  <a:pt x="3283" y="1550"/>
                  <a:pt x="2249" y="1550"/>
                </a:cubicBezTo>
                <a:cubicBezTo>
                  <a:pt x="365" y="1550"/>
                  <a:pt x="0" y="4134"/>
                  <a:pt x="0" y="4134"/>
                </a:cubicBezTo>
                <a:lnTo>
                  <a:pt x="15411" y="4134"/>
                </a:lnTo>
                <a:cubicBezTo>
                  <a:pt x="15411" y="4134"/>
                  <a:pt x="14316" y="365"/>
                  <a:pt x="12219" y="365"/>
                </a:cubicBezTo>
                <a:cubicBezTo>
                  <a:pt x="10152" y="365"/>
                  <a:pt x="9575" y="2249"/>
                  <a:pt x="9575" y="2249"/>
                </a:cubicBezTo>
                <a:cubicBezTo>
                  <a:pt x="9575" y="2249"/>
                  <a:pt x="9180" y="0"/>
                  <a:pt x="75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40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6"/>
          <p:cNvSpPr txBox="1"/>
          <p:nvPr>
            <p:ph type="title"/>
          </p:nvPr>
        </p:nvSpPr>
        <p:spPr>
          <a:xfrm>
            <a:off x="708199" y="1880925"/>
            <a:ext cx="2606400" cy="13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68" name="Google Shape;368;p16"/>
          <p:cNvSpPr txBox="1"/>
          <p:nvPr>
            <p:ph hasCustomPrompt="1" idx="2" type="title"/>
          </p:nvPr>
        </p:nvSpPr>
        <p:spPr>
          <a:xfrm>
            <a:off x="708202" y="1140675"/>
            <a:ext cx="1044300" cy="7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9" name="Google Shape;369;p16"/>
          <p:cNvSpPr txBox="1"/>
          <p:nvPr>
            <p:ph idx="1" type="subTitle"/>
          </p:nvPr>
        </p:nvSpPr>
        <p:spPr>
          <a:xfrm>
            <a:off x="708199" y="3262425"/>
            <a:ext cx="2606400" cy="7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370" name="Google Shape;370;p16"/>
          <p:cNvGrpSpPr/>
          <p:nvPr/>
        </p:nvGrpSpPr>
        <p:grpSpPr>
          <a:xfrm>
            <a:off x="7638334" y="3428835"/>
            <a:ext cx="661347" cy="1710076"/>
            <a:chOff x="4947609" y="2834935"/>
            <a:chExt cx="661347" cy="1710076"/>
          </a:xfrm>
        </p:grpSpPr>
        <p:sp>
          <p:nvSpPr>
            <p:cNvPr id="371" name="Google Shape;371;p16"/>
            <p:cNvSpPr/>
            <p:nvPr/>
          </p:nvSpPr>
          <p:spPr>
            <a:xfrm>
              <a:off x="4947609" y="2834935"/>
              <a:ext cx="661347" cy="1249496"/>
            </a:xfrm>
            <a:custGeom>
              <a:rect b="b" l="l" r="r" t="t"/>
              <a:pathLst>
                <a:path extrusionOk="0" h="32160" w="17022">
                  <a:moveTo>
                    <a:pt x="8511" y="1"/>
                  </a:moveTo>
                  <a:cubicBezTo>
                    <a:pt x="4256" y="1"/>
                    <a:pt x="4742" y="4742"/>
                    <a:pt x="4742" y="6840"/>
                  </a:cubicBezTo>
                  <a:cubicBezTo>
                    <a:pt x="4742" y="8937"/>
                    <a:pt x="2097" y="10062"/>
                    <a:pt x="2097" y="12524"/>
                  </a:cubicBezTo>
                  <a:cubicBezTo>
                    <a:pt x="2097" y="14803"/>
                    <a:pt x="2888" y="14621"/>
                    <a:pt x="2888" y="16840"/>
                  </a:cubicBezTo>
                  <a:cubicBezTo>
                    <a:pt x="2888" y="19910"/>
                    <a:pt x="0" y="19758"/>
                    <a:pt x="0" y="25168"/>
                  </a:cubicBezTo>
                  <a:cubicBezTo>
                    <a:pt x="0" y="31916"/>
                    <a:pt x="8511" y="32159"/>
                    <a:pt x="8511" y="32159"/>
                  </a:cubicBezTo>
                  <a:cubicBezTo>
                    <a:pt x="8511" y="32159"/>
                    <a:pt x="17022" y="31886"/>
                    <a:pt x="17022" y="25168"/>
                  </a:cubicBezTo>
                  <a:cubicBezTo>
                    <a:pt x="17022" y="19758"/>
                    <a:pt x="14134" y="19910"/>
                    <a:pt x="14134" y="16840"/>
                  </a:cubicBezTo>
                  <a:cubicBezTo>
                    <a:pt x="14134" y="14621"/>
                    <a:pt x="14924" y="14803"/>
                    <a:pt x="14924" y="12524"/>
                  </a:cubicBezTo>
                  <a:cubicBezTo>
                    <a:pt x="14924" y="10062"/>
                    <a:pt x="12280" y="8937"/>
                    <a:pt x="12280" y="6840"/>
                  </a:cubicBezTo>
                  <a:cubicBezTo>
                    <a:pt x="12280" y="4742"/>
                    <a:pt x="12766" y="1"/>
                    <a:pt x="85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6"/>
            <p:cNvSpPr/>
            <p:nvPr/>
          </p:nvSpPr>
          <p:spPr>
            <a:xfrm>
              <a:off x="5291288" y="3111315"/>
              <a:ext cx="39" cy="1433696"/>
            </a:xfrm>
            <a:custGeom>
              <a:rect b="b" l="l" r="r" t="t"/>
              <a:pathLst>
                <a:path extrusionOk="0" fill="none" h="36901" w="1">
                  <a:moveTo>
                    <a:pt x="0" y="0"/>
                  </a:moveTo>
                  <a:lnTo>
                    <a:pt x="0" y="36900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6"/>
            <p:cNvSpPr/>
            <p:nvPr/>
          </p:nvSpPr>
          <p:spPr>
            <a:xfrm>
              <a:off x="5294824" y="3209348"/>
              <a:ext cx="116946" cy="114576"/>
            </a:xfrm>
            <a:custGeom>
              <a:rect b="b" l="l" r="r" t="t"/>
              <a:pathLst>
                <a:path extrusionOk="0" fill="none" h="2949" w="3010">
                  <a:moveTo>
                    <a:pt x="3010" y="0"/>
                  </a:moveTo>
                  <a:lnTo>
                    <a:pt x="1" y="2948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6"/>
            <p:cNvSpPr/>
            <p:nvPr/>
          </p:nvSpPr>
          <p:spPr>
            <a:xfrm>
              <a:off x="5294824" y="3632135"/>
              <a:ext cx="116946" cy="116946"/>
            </a:xfrm>
            <a:custGeom>
              <a:rect b="b" l="l" r="r" t="t"/>
              <a:pathLst>
                <a:path extrusionOk="0" fill="none" h="3010" w="3010">
                  <a:moveTo>
                    <a:pt x="3010" y="1"/>
                  </a:moveTo>
                  <a:lnTo>
                    <a:pt x="1" y="3010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6"/>
            <p:cNvSpPr/>
            <p:nvPr/>
          </p:nvSpPr>
          <p:spPr>
            <a:xfrm>
              <a:off x="5136564" y="3399468"/>
              <a:ext cx="153545" cy="153584"/>
            </a:xfrm>
            <a:custGeom>
              <a:rect b="b" l="l" r="r" t="t"/>
              <a:pathLst>
                <a:path extrusionOk="0" fill="none" h="3953" w="3952">
                  <a:moveTo>
                    <a:pt x="0" y="1"/>
                  </a:moveTo>
                  <a:lnTo>
                    <a:pt x="3952" y="3952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6" name="Google Shape;376;p16"/>
          <p:cNvGrpSpPr/>
          <p:nvPr/>
        </p:nvGrpSpPr>
        <p:grpSpPr>
          <a:xfrm>
            <a:off x="8033963" y="2700178"/>
            <a:ext cx="942445" cy="2438725"/>
            <a:chOff x="5343238" y="2048382"/>
            <a:chExt cx="942445" cy="2438725"/>
          </a:xfrm>
        </p:grpSpPr>
        <p:sp>
          <p:nvSpPr>
            <p:cNvPr id="377" name="Google Shape;377;p16"/>
            <p:cNvSpPr/>
            <p:nvPr/>
          </p:nvSpPr>
          <p:spPr>
            <a:xfrm>
              <a:off x="5343238" y="2048382"/>
              <a:ext cx="942445" cy="1783252"/>
            </a:xfrm>
            <a:custGeom>
              <a:rect b="b" l="l" r="r" t="t"/>
              <a:pathLst>
                <a:path extrusionOk="0" h="45898" w="24257">
                  <a:moveTo>
                    <a:pt x="12129" y="0"/>
                  </a:moveTo>
                  <a:cubicBezTo>
                    <a:pt x="6049" y="0"/>
                    <a:pt x="6779" y="6778"/>
                    <a:pt x="6779" y="9727"/>
                  </a:cubicBezTo>
                  <a:cubicBezTo>
                    <a:pt x="6779" y="12706"/>
                    <a:pt x="2980" y="14377"/>
                    <a:pt x="2980" y="17812"/>
                  </a:cubicBezTo>
                  <a:cubicBezTo>
                    <a:pt x="2980" y="21064"/>
                    <a:pt x="4104" y="20912"/>
                    <a:pt x="4104" y="24013"/>
                  </a:cubicBezTo>
                  <a:cubicBezTo>
                    <a:pt x="4104" y="28420"/>
                    <a:pt x="1" y="28207"/>
                    <a:pt x="1" y="35897"/>
                  </a:cubicBezTo>
                  <a:cubicBezTo>
                    <a:pt x="1" y="45533"/>
                    <a:pt x="12129" y="45898"/>
                    <a:pt x="12129" y="45898"/>
                  </a:cubicBezTo>
                  <a:cubicBezTo>
                    <a:pt x="12129" y="45898"/>
                    <a:pt x="24257" y="45563"/>
                    <a:pt x="24257" y="35897"/>
                  </a:cubicBezTo>
                  <a:cubicBezTo>
                    <a:pt x="24196" y="28207"/>
                    <a:pt x="20153" y="28390"/>
                    <a:pt x="20153" y="24013"/>
                  </a:cubicBezTo>
                  <a:cubicBezTo>
                    <a:pt x="20153" y="20912"/>
                    <a:pt x="21278" y="21095"/>
                    <a:pt x="21278" y="17812"/>
                  </a:cubicBezTo>
                  <a:cubicBezTo>
                    <a:pt x="21278" y="14377"/>
                    <a:pt x="17478" y="12736"/>
                    <a:pt x="17478" y="9727"/>
                  </a:cubicBezTo>
                  <a:cubicBezTo>
                    <a:pt x="17478" y="6718"/>
                    <a:pt x="18208" y="0"/>
                    <a:pt x="12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6"/>
            <p:cNvSpPr/>
            <p:nvPr/>
          </p:nvSpPr>
          <p:spPr>
            <a:xfrm>
              <a:off x="5832199" y="2441639"/>
              <a:ext cx="39" cy="2045468"/>
            </a:xfrm>
            <a:custGeom>
              <a:rect b="b" l="l" r="r" t="t"/>
              <a:pathLst>
                <a:path extrusionOk="0" fill="none" h="52647" w="1">
                  <a:moveTo>
                    <a:pt x="1" y="1"/>
                  </a:moveTo>
                  <a:lnTo>
                    <a:pt x="1" y="52646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6"/>
            <p:cNvSpPr/>
            <p:nvPr/>
          </p:nvSpPr>
          <p:spPr>
            <a:xfrm>
              <a:off x="5836939" y="2579849"/>
              <a:ext cx="166522" cy="165356"/>
            </a:xfrm>
            <a:custGeom>
              <a:rect b="b" l="l" r="r" t="t"/>
              <a:pathLst>
                <a:path extrusionOk="0" fill="none" h="4256" w="4286">
                  <a:moveTo>
                    <a:pt x="4286" y="0"/>
                  </a:moveTo>
                  <a:lnTo>
                    <a:pt x="0" y="4256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6"/>
            <p:cNvSpPr/>
            <p:nvPr/>
          </p:nvSpPr>
          <p:spPr>
            <a:xfrm>
              <a:off x="5836939" y="3184519"/>
              <a:ext cx="166522" cy="166561"/>
            </a:xfrm>
            <a:custGeom>
              <a:rect b="b" l="l" r="r" t="t"/>
              <a:pathLst>
                <a:path extrusionOk="0" fill="none" h="4287" w="4286">
                  <a:moveTo>
                    <a:pt x="4286" y="1"/>
                  </a:moveTo>
                  <a:lnTo>
                    <a:pt x="0" y="4287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6"/>
            <p:cNvSpPr/>
            <p:nvPr/>
          </p:nvSpPr>
          <p:spPr>
            <a:xfrm>
              <a:off x="5610177" y="2851488"/>
              <a:ext cx="218506" cy="219672"/>
            </a:xfrm>
            <a:custGeom>
              <a:rect b="b" l="l" r="r" t="t"/>
              <a:pathLst>
                <a:path extrusionOk="0" fill="none" h="5654" w="5624">
                  <a:moveTo>
                    <a:pt x="0" y="0"/>
                  </a:moveTo>
                  <a:lnTo>
                    <a:pt x="5623" y="5654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2" name="Google Shape;382;p16"/>
          <p:cNvGrpSpPr/>
          <p:nvPr/>
        </p:nvGrpSpPr>
        <p:grpSpPr>
          <a:xfrm>
            <a:off x="7700248" y="4947856"/>
            <a:ext cx="1220393" cy="204325"/>
            <a:chOff x="329073" y="4934583"/>
            <a:chExt cx="1220393" cy="204325"/>
          </a:xfrm>
        </p:grpSpPr>
        <p:sp>
          <p:nvSpPr>
            <p:cNvPr id="383" name="Google Shape;383;p16"/>
            <p:cNvSpPr/>
            <p:nvPr/>
          </p:nvSpPr>
          <p:spPr>
            <a:xfrm>
              <a:off x="950710" y="4978292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6"/>
            <p:cNvSpPr/>
            <p:nvPr/>
          </p:nvSpPr>
          <p:spPr>
            <a:xfrm>
              <a:off x="329073" y="4934583"/>
              <a:ext cx="757002" cy="204325"/>
            </a:xfrm>
            <a:custGeom>
              <a:rect b="b" l="l" r="r" t="t"/>
              <a:pathLst>
                <a:path extrusionOk="0" h="5259" w="19484">
                  <a:moveTo>
                    <a:pt x="9483" y="0"/>
                  </a:moveTo>
                  <a:cubicBezTo>
                    <a:pt x="7356" y="0"/>
                    <a:pt x="7356" y="2280"/>
                    <a:pt x="7356" y="2280"/>
                  </a:cubicBezTo>
                  <a:cubicBezTo>
                    <a:pt x="7356" y="2280"/>
                    <a:pt x="6933" y="2078"/>
                    <a:pt x="6395" y="2078"/>
                  </a:cubicBezTo>
                  <a:cubicBezTo>
                    <a:pt x="5956" y="2078"/>
                    <a:pt x="5439" y="2213"/>
                    <a:pt x="5015" y="2706"/>
                  </a:cubicBezTo>
                  <a:cubicBezTo>
                    <a:pt x="5015" y="2706"/>
                    <a:pt x="4164" y="1946"/>
                    <a:pt x="2796" y="1946"/>
                  </a:cubicBezTo>
                  <a:cubicBezTo>
                    <a:pt x="456" y="1946"/>
                    <a:pt x="0" y="5168"/>
                    <a:pt x="0" y="5168"/>
                  </a:cubicBezTo>
                  <a:lnTo>
                    <a:pt x="19456" y="5168"/>
                  </a:lnTo>
                  <a:cubicBezTo>
                    <a:pt x="19250" y="4510"/>
                    <a:pt x="17898" y="517"/>
                    <a:pt x="15471" y="517"/>
                  </a:cubicBezTo>
                  <a:cubicBezTo>
                    <a:pt x="12797" y="517"/>
                    <a:pt x="12067" y="2858"/>
                    <a:pt x="12067" y="2858"/>
                  </a:cubicBezTo>
                  <a:cubicBezTo>
                    <a:pt x="12067" y="2858"/>
                    <a:pt x="11611" y="0"/>
                    <a:pt x="9483" y="0"/>
                  </a:cubicBezTo>
                  <a:close/>
                  <a:moveTo>
                    <a:pt x="19456" y="5168"/>
                  </a:moveTo>
                  <a:lnTo>
                    <a:pt x="19456" y="5168"/>
                  </a:lnTo>
                  <a:cubicBezTo>
                    <a:pt x="19474" y="5227"/>
                    <a:pt x="19484" y="5259"/>
                    <a:pt x="19484" y="5259"/>
                  </a:cubicBezTo>
                  <a:lnTo>
                    <a:pt x="19484" y="5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40_1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7"/>
          <p:cNvSpPr txBox="1"/>
          <p:nvPr>
            <p:ph type="title"/>
          </p:nvPr>
        </p:nvSpPr>
        <p:spPr>
          <a:xfrm>
            <a:off x="2221500" y="1813425"/>
            <a:ext cx="4701000" cy="95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7" name="Google Shape;387;p17"/>
          <p:cNvSpPr txBox="1"/>
          <p:nvPr>
            <p:ph hasCustomPrompt="1" idx="2" type="title"/>
          </p:nvPr>
        </p:nvSpPr>
        <p:spPr>
          <a:xfrm>
            <a:off x="2221505" y="1072900"/>
            <a:ext cx="1256100" cy="7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8" name="Google Shape;388;p17"/>
          <p:cNvSpPr txBox="1"/>
          <p:nvPr>
            <p:ph idx="1" type="subTitle"/>
          </p:nvPr>
        </p:nvSpPr>
        <p:spPr>
          <a:xfrm>
            <a:off x="2221500" y="2769350"/>
            <a:ext cx="4701000" cy="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389" name="Google Shape;389;p17"/>
          <p:cNvGrpSpPr/>
          <p:nvPr/>
        </p:nvGrpSpPr>
        <p:grpSpPr>
          <a:xfrm>
            <a:off x="195846" y="3798126"/>
            <a:ext cx="1078167" cy="1236909"/>
            <a:chOff x="7281363" y="3551782"/>
            <a:chExt cx="898772" cy="1031101"/>
          </a:xfrm>
        </p:grpSpPr>
        <p:grpSp>
          <p:nvGrpSpPr>
            <p:cNvPr id="390" name="Google Shape;390;p17"/>
            <p:cNvGrpSpPr/>
            <p:nvPr/>
          </p:nvGrpSpPr>
          <p:grpSpPr>
            <a:xfrm>
              <a:off x="7281363" y="3980164"/>
              <a:ext cx="498400" cy="602719"/>
              <a:chOff x="7281363" y="3980164"/>
              <a:chExt cx="498400" cy="602719"/>
            </a:xfrm>
          </p:grpSpPr>
          <p:sp>
            <p:nvSpPr>
              <p:cNvPr id="391" name="Google Shape;391;p17"/>
              <p:cNvSpPr/>
              <p:nvPr/>
            </p:nvSpPr>
            <p:spPr>
              <a:xfrm>
                <a:off x="7281363" y="3980164"/>
                <a:ext cx="498400" cy="602719"/>
              </a:xfrm>
              <a:custGeom>
                <a:rect b="b" l="l" r="r" t="t"/>
                <a:pathLst>
                  <a:path extrusionOk="0" h="15513" w="12828">
                    <a:moveTo>
                      <a:pt x="2307" y="0"/>
                    </a:moveTo>
                    <a:cubicBezTo>
                      <a:pt x="1720" y="0"/>
                      <a:pt x="1215" y="257"/>
                      <a:pt x="912" y="892"/>
                    </a:cubicBezTo>
                    <a:cubicBezTo>
                      <a:pt x="0" y="2959"/>
                      <a:pt x="3739" y="3627"/>
                      <a:pt x="3739" y="5482"/>
                    </a:cubicBezTo>
                    <a:cubicBezTo>
                      <a:pt x="3739" y="7366"/>
                      <a:pt x="3921" y="8369"/>
                      <a:pt x="5684" y="9403"/>
                    </a:cubicBezTo>
                    <a:cubicBezTo>
                      <a:pt x="7417" y="10406"/>
                      <a:pt x="6961" y="11865"/>
                      <a:pt x="7143" y="12685"/>
                    </a:cubicBezTo>
                    <a:cubicBezTo>
                      <a:pt x="7356" y="13476"/>
                      <a:pt x="9392" y="13962"/>
                      <a:pt x="10456" y="15482"/>
                    </a:cubicBezTo>
                    <a:lnTo>
                      <a:pt x="10456" y="15512"/>
                    </a:lnTo>
                    <a:lnTo>
                      <a:pt x="12128" y="15512"/>
                    </a:lnTo>
                    <a:cubicBezTo>
                      <a:pt x="12128" y="15512"/>
                      <a:pt x="12827" y="8734"/>
                      <a:pt x="11155" y="7761"/>
                    </a:cubicBezTo>
                    <a:cubicBezTo>
                      <a:pt x="9484" y="6819"/>
                      <a:pt x="9636" y="5877"/>
                      <a:pt x="8876" y="4509"/>
                    </a:cubicBezTo>
                    <a:cubicBezTo>
                      <a:pt x="8116" y="3141"/>
                      <a:pt x="7386" y="4205"/>
                      <a:pt x="6140" y="2442"/>
                    </a:cubicBezTo>
                    <a:cubicBezTo>
                      <a:pt x="5303" y="1250"/>
                      <a:pt x="3603" y="0"/>
                      <a:pt x="23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17"/>
              <p:cNvSpPr/>
              <p:nvPr/>
            </p:nvSpPr>
            <p:spPr>
              <a:xfrm>
                <a:off x="7480926" y="4108116"/>
                <a:ext cx="248073" cy="473573"/>
              </a:xfrm>
              <a:custGeom>
                <a:rect b="b" l="l" r="r" t="t"/>
                <a:pathLst>
                  <a:path extrusionOk="0" fill="none" h="12189" w="6385">
                    <a:moveTo>
                      <a:pt x="6384" y="12189"/>
                    </a:moveTo>
                    <a:cubicBezTo>
                      <a:pt x="6384" y="12189"/>
                      <a:pt x="5199" y="5775"/>
                      <a:pt x="1" y="0"/>
                    </a:cubicBezTo>
                  </a:path>
                </a:pathLst>
              </a:custGeom>
              <a:noFill/>
              <a:ln cap="rnd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3" name="Google Shape;393;p17"/>
            <p:cNvGrpSpPr/>
            <p:nvPr/>
          </p:nvGrpSpPr>
          <p:grpSpPr>
            <a:xfrm>
              <a:off x="7604954" y="3551782"/>
              <a:ext cx="316337" cy="1029875"/>
              <a:chOff x="7604954" y="3551782"/>
              <a:chExt cx="316337" cy="1029875"/>
            </a:xfrm>
          </p:grpSpPr>
          <p:sp>
            <p:nvSpPr>
              <p:cNvPr id="394" name="Google Shape;394;p17"/>
              <p:cNvSpPr/>
              <p:nvPr/>
            </p:nvSpPr>
            <p:spPr>
              <a:xfrm>
                <a:off x="7604954" y="3551782"/>
                <a:ext cx="316337" cy="993264"/>
              </a:xfrm>
              <a:custGeom>
                <a:rect b="b" l="l" r="r" t="t"/>
                <a:pathLst>
                  <a:path extrusionOk="0" h="25565" w="8142">
                    <a:moveTo>
                      <a:pt x="6083" y="0"/>
                    </a:moveTo>
                    <a:cubicBezTo>
                      <a:pt x="5976" y="0"/>
                      <a:pt x="5864" y="11"/>
                      <a:pt x="5745" y="32"/>
                    </a:cubicBezTo>
                    <a:cubicBezTo>
                      <a:pt x="2736" y="549"/>
                      <a:pt x="4134" y="3892"/>
                      <a:pt x="2706" y="5503"/>
                    </a:cubicBezTo>
                    <a:cubicBezTo>
                      <a:pt x="1490" y="6841"/>
                      <a:pt x="1186" y="8573"/>
                      <a:pt x="1763" y="9789"/>
                    </a:cubicBezTo>
                    <a:cubicBezTo>
                      <a:pt x="2858" y="12160"/>
                      <a:pt x="1672" y="12829"/>
                      <a:pt x="1064" y="14318"/>
                    </a:cubicBezTo>
                    <a:cubicBezTo>
                      <a:pt x="1" y="16932"/>
                      <a:pt x="2311" y="23558"/>
                      <a:pt x="2615" y="25534"/>
                    </a:cubicBezTo>
                    <a:lnTo>
                      <a:pt x="2615" y="25564"/>
                    </a:lnTo>
                    <a:lnTo>
                      <a:pt x="4742" y="25564"/>
                    </a:lnTo>
                    <a:cubicBezTo>
                      <a:pt x="4742" y="25564"/>
                      <a:pt x="4560" y="22981"/>
                      <a:pt x="5441" y="20154"/>
                    </a:cubicBezTo>
                    <a:cubicBezTo>
                      <a:pt x="6323" y="17358"/>
                      <a:pt x="4286" y="17479"/>
                      <a:pt x="6049" y="14865"/>
                    </a:cubicBezTo>
                    <a:cubicBezTo>
                      <a:pt x="7174" y="13193"/>
                      <a:pt x="4377" y="12525"/>
                      <a:pt x="6931" y="9789"/>
                    </a:cubicBezTo>
                    <a:cubicBezTo>
                      <a:pt x="8055" y="8543"/>
                      <a:pt x="6809" y="6780"/>
                      <a:pt x="7478" y="5199"/>
                    </a:cubicBezTo>
                    <a:cubicBezTo>
                      <a:pt x="8142" y="3641"/>
                      <a:pt x="8093" y="0"/>
                      <a:pt x="60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17"/>
              <p:cNvSpPr/>
              <p:nvPr/>
            </p:nvSpPr>
            <p:spPr>
              <a:xfrm>
                <a:off x="7665180" y="3697101"/>
                <a:ext cx="150010" cy="884555"/>
              </a:xfrm>
              <a:custGeom>
                <a:rect b="b" l="l" r="r" t="t"/>
                <a:pathLst>
                  <a:path extrusionOk="0" fill="none" h="22767" w="3861">
                    <a:moveTo>
                      <a:pt x="3861" y="0"/>
                    </a:moveTo>
                    <a:cubicBezTo>
                      <a:pt x="3861" y="0"/>
                      <a:pt x="1" y="12645"/>
                      <a:pt x="2280" y="22767"/>
                    </a:cubicBezTo>
                  </a:path>
                </a:pathLst>
              </a:custGeom>
              <a:noFill/>
              <a:ln cap="rnd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6" name="Google Shape;396;p17"/>
            <p:cNvGrpSpPr/>
            <p:nvPr/>
          </p:nvGrpSpPr>
          <p:grpSpPr>
            <a:xfrm>
              <a:off x="7714799" y="3894604"/>
              <a:ext cx="465336" cy="687076"/>
              <a:chOff x="7714799" y="3894604"/>
              <a:chExt cx="465336" cy="687076"/>
            </a:xfrm>
          </p:grpSpPr>
          <p:sp>
            <p:nvSpPr>
              <p:cNvPr id="397" name="Google Shape;397;p17"/>
              <p:cNvSpPr/>
              <p:nvPr/>
            </p:nvSpPr>
            <p:spPr>
              <a:xfrm>
                <a:off x="7714799" y="3894604"/>
                <a:ext cx="465336" cy="662280"/>
              </a:xfrm>
              <a:custGeom>
                <a:rect b="b" l="l" r="r" t="t"/>
                <a:pathLst>
                  <a:path extrusionOk="0" h="17046" w="11977">
                    <a:moveTo>
                      <a:pt x="10424" y="1"/>
                    </a:moveTo>
                    <a:cubicBezTo>
                      <a:pt x="9343" y="1"/>
                      <a:pt x="7698" y="1141"/>
                      <a:pt x="7174" y="1665"/>
                    </a:cubicBezTo>
                    <a:cubicBezTo>
                      <a:pt x="6999" y="1840"/>
                      <a:pt x="6797" y="1878"/>
                      <a:pt x="6568" y="1878"/>
                    </a:cubicBezTo>
                    <a:cubicBezTo>
                      <a:pt x="6389" y="1878"/>
                      <a:pt x="6194" y="1855"/>
                      <a:pt x="5981" y="1855"/>
                    </a:cubicBezTo>
                    <a:cubicBezTo>
                      <a:pt x="5467" y="1855"/>
                      <a:pt x="4853" y="1990"/>
                      <a:pt x="4134" y="2911"/>
                    </a:cubicBezTo>
                    <a:cubicBezTo>
                      <a:pt x="2797" y="4583"/>
                      <a:pt x="3800" y="5647"/>
                      <a:pt x="2979" y="6316"/>
                    </a:cubicBezTo>
                    <a:cubicBezTo>
                      <a:pt x="2189" y="7015"/>
                      <a:pt x="1520" y="6529"/>
                      <a:pt x="943" y="8109"/>
                    </a:cubicBezTo>
                    <a:cubicBezTo>
                      <a:pt x="0" y="10845"/>
                      <a:pt x="821" y="17045"/>
                      <a:pt x="821" y="17045"/>
                    </a:cubicBezTo>
                    <a:lnTo>
                      <a:pt x="2037" y="17045"/>
                    </a:lnTo>
                    <a:cubicBezTo>
                      <a:pt x="4347" y="15282"/>
                      <a:pt x="4833" y="12608"/>
                      <a:pt x="5016" y="10510"/>
                    </a:cubicBezTo>
                    <a:cubicBezTo>
                      <a:pt x="5259" y="7288"/>
                      <a:pt x="6900" y="8595"/>
                      <a:pt x="7751" y="6863"/>
                    </a:cubicBezTo>
                    <a:cubicBezTo>
                      <a:pt x="8572" y="5100"/>
                      <a:pt x="6931" y="4462"/>
                      <a:pt x="8754" y="3550"/>
                    </a:cubicBezTo>
                    <a:cubicBezTo>
                      <a:pt x="10578" y="2638"/>
                      <a:pt x="11976" y="1240"/>
                      <a:pt x="11156" y="297"/>
                    </a:cubicBezTo>
                    <a:cubicBezTo>
                      <a:pt x="10978" y="87"/>
                      <a:pt x="10723" y="1"/>
                      <a:pt x="104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17"/>
              <p:cNvSpPr/>
              <p:nvPr/>
            </p:nvSpPr>
            <p:spPr>
              <a:xfrm>
                <a:off x="7736053" y="4006547"/>
                <a:ext cx="266917" cy="575134"/>
              </a:xfrm>
              <a:custGeom>
                <a:rect b="b" l="l" r="r" t="t"/>
                <a:pathLst>
                  <a:path extrusionOk="0" fill="none" h="14803" w="6870">
                    <a:moveTo>
                      <a:pt x="6870" y="0"/>
                    </a:moveTo>
                    <a:cubicBezTo>
                      <a:pt x="6870" y="0"/>
                      <a:pt x="0" y="6322"/>
                      <a:pt x="912" y="14803"/>
                    </a:cubicBezTo>
                  </a:path>
                </a:pathLst>
              </a:custGeom>
              <a:noFill/>
              <a:ln cap="rnd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99" name="Google Shape;399;p17"/>
          <p:cNvGrpSpPr/>
          <p:nvPr/>
        </p:nvGrpSpPr>
        <p:grpSpPr>
          <a:xfrm>
            <a:off x="7638334" y="3428835"/>
            <a:ext cx="661347" cy="1710076"/>
            <a:chOff x="4947609" y="2834935"/>
            <a:chExt cx="661347" cy="1710076"/>
          </a:xfrm>
        </p:grpSpPr>
        <p:sp>
          <p:nvSpPr>
            <p:cNvPr id="400" name="Google Shape;400;p17"/>
            <p:cNvSpPr/>
            <p:nvPr/>
          </p:nvSpPr>
          <p:spPr>
            <a:xfrm>
              <a:off x="4947609" y="2834935"/>
              <a:ext cx="661347" cy="1249496"/>
            </a:xfrm>
            <a:custGeom>
              <a:rect b="b" l="l" r="r" t="t"/>
              <a:pathLst>
                <a:path extrusionOk="0" h="32160" w="17022">
                  <a:moveTo>
                    <a:pt x="8511" y="1"/>
                  </a:moveTo>
                  <a:cubicBezTo>
                    <a:pt x="4256" y="1"/>
                    <a:pt x="4742" y="4742"/>
                    <a:pt x="4742" y="6840"/>
                  </a:cubicBezTo>
                  <a:cubicBezTo>
                    <a:pt x="4742" y="8937"/>
                    <a:pt x="2097" y="10062"/>
                    <a:pt x="2097" y="12524"/>
                  </a:cubicBezTo>
                  <a:cubicBezTo>
                    <a:pt x="2097" y="14803"/>
                    <a:pt x="2888" y="14621"/>
                    <a:pt x="2888" y="16840"/>
                  </a:cubicBezTo>
                  <a:cubicBezTo>
                    <a:pt x="2888" y="19910"/>
                    <a:pt x="0" y="19758"/>
                    <a:pt x="0" y="25168"/>
                  </a:cubicBezTo>
                  <a:cubicBezTo>
                    <a:pt x="0" y="31916"/>
                    <a:pt x="8511" y="32159"/>
                    <a:pt x="8511" y="32159"/>
                  </a:cubicBezTo>
                  <a:cubicBezTo>
                    <a:pt x="8511" y="32159"/>
                    <a:pt x="17022" y="31886"/>
                    <a:pt x="17022" y="25168"/>
                  </a:cubicBezTo>
                  <a:cubicBezTo>
                    <a:pt x="17022" y="19758"/>
                    <a:pt x="14134" y="19910"/>
                    <a:pt x="14134" y="16840"/>
                  </a:cubicBezTo>
                  <a:cubicBezTo>
                    <a:pt x="14134" y="14621"/>
                    <a:pt x="14924" y="14803"/>
                    <a:pt x="14924" y="12524"/>
                  </a:cubicBezTo>
                  <a:cubicBezTo>
                    <a:pt x="14924" y="10062"/>
                    <a:pt x="12280" y="8937"/>
                    <a:pt x="12280" y="6840"/>
                  </a:cubicBezTo>
                  <a:cubicBezTo>
                    <a:pt x="12280" y="4742"/>
                    <a:pt x="12766" y="1"/>
                    <a:pt x="85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7"/>
            <p:cNvSpPr/>
            <p:nvPr/>
          </p:nvSpPr>
          <p:spPr>
            <a:xfrm>
              <a:off x="5291288" y="3111315"/>
              <a:ext cx="39" cy="1433696"/>
            </a:xfrm>
            <a:custGeom>
              <a:rect b="b" l="l" r="r" t="t"/>
              <a:pathLst>
                <a:path extrusionOk="0" fill="none" h="36901" w="1">
                  <a:moveTo>
                    <a:pt x="0" y="0"/>
                  </a:moveTo>
                  <a:lnTo>
                    <a:pt x="0" y="36900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7"/>
            <p:cNvSpPr/>
            <p:nvPr/>
          </p:nvSpPr>
          <p:spPr>
            <a:xfrm>
              <a:off x="5294824" y="3209348"/>
              <a:ext cx="116946" cy="114576"/>
            </a:xfrm>
            <a:custGeom>
              <a:rect b="b" l="l" r="r" t="t"/>
              <a:pathLst>
                <a:path extrusionOk="0" fill="none" h="2949" w="3010">
                  <a:moveTo>
                    <a:pt x="3010" y="0"/>
                  </a:moveTo>
                  <a:lnTo>
                    <a:pt x="1" y="2948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7"/>
            <p:cNvSpPr/>
            <p:nvPr/>
          </p:nvSpPr>
          <p:spPr>
            <a:xfrm>
              <a:off x="5294824" y="3632135"/>
              <a:ext cx="116946" cy="116946"/>
            </a:xfrm>
            <a:custGeom>
              <a:rect b="b" l="l" r="r" t="t"/>
              <a:pathLst>
                <a:path extrusionOk="0" fill="none" h="3010" w="3010">
                  <a:moveTo>
                    <a:pt x="3010" y="1"/>
                  </a:moveTo>
                  <a:lnTo>
                    <a:pt x="1" y="3010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7"/>
            <p:cNvSpPr/>
            <p:nvPr/>
          </p:nvSpPr>
          <p:spPr>
            <a:xfrm>
              <a:off x="5136564" y="3399468"/>
              <a:ext cx="153545" cy="153584"/>
            </a:xfrm>
            <a:custGeom>
              <a:rect b="b" l="l" r="r" t="t"/>
              <a:pathLst>
                <a:path extrusionOk="0" fill="none" h="3953" w="3952">
                  <a:moveTo>
                    <a:pt x="0" y="1"/>
                  </a:moveTo>
                  <a:lnTo>
                    <a:pt x="3952" y="3952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5" name="Google Shape;405;p17"/>
          <p:cNvGrpSpPr/>
          <p:nvPr/>
        </p:nvGrpSpPr>
        <p:grpSpPr>
          <a:xfrm>
            <a:off x="8033963" y="2700178"/>
            <a:ext cx="942445" cy="2438725"/>
            <a:chOff x="5343238" y="2048382"/>
            <a:chExt cx="942445" cy="2438725"/>
          </a:xfrm>
        </p:grpSpPr>
        <p:sp>
          <p:nvSpPr>
            <p:cNvPr id="406" name="Google Shape;406;p17"/>
            <p:cNvSpPr/>
            <p:nvPr/>
          </p:nvSpPr>
          <p:spPr>
            <a:xfrm>
              <a:off x="5343238" y="2048382"/>
              <a:ext cx="942445" cy="1783252"/>
            </a:xfrm>
            <a:custGeom>
              <a:rect b="b" l="l" r="r" t="t"/>
              <a:pathLst>
                <a:path extrusionOk="0" h="45898" w="24257">
                  <a:moveTo>
                    <a:pt x="12129" y="0"/>
                  </a:moveTo>
                  <a:cubicBezTo>
                    <a:pt x="6049" y="0"/>
                    <a:pt x="6779" y="6778"/>
                    <a:pt x="6779" y="9727"/>
                  </a:cubicBezTo>
                  <a:cubicBezTo>
                    <a:pt x="6779" y="12706"/>
                    <a:pt x="2980" y="14377"/>
                    <a:pt x="2980" y="17812"/>
                  </a:cubicBezTo>
                  <a:cubicBezTo>
                    <a:pt x="2980" y="21064"/>
                    <a:pt x="4104" y="20912"/>
                    <a:pt x="4104" y="24013"/>
                  </a:cubicBezTo>
                  <a:cubicBezTo>
                    <a:pt x="4104" y="28420"/>
                    <a:pt x="1" y="28207"/>
                    <a:pt x="1" y="35897"/>
                  </a:cubicBezTo>
                  <a:cubicBezTo>
                    <a:pt x="1" y="45533"/>
                    <a:pt x="12129" y="45898"/>
                    <a:pt x="12129" y="45898"/>
                  </a:cubicBezTo>
                  <a:cubicBezTo>
                    <a:pt x="12129" y="45898"/>
                    <a:pt x="24257" y="45563"/>
                    <a:pt x="24257" y="35897"/>
                  </a:cubicBezTo>
                  <a:cubicBezTo>
                    <a:pt x="24196" y="28207"/>
                    <a:pt x="20153" y="28390"/>
                    <a:pt x="20153" y="24013"/>
                  </a:cubicBezTo>
                  <a:cubicBezTo>
                    <a:pt x="20153" y="20912"/>
                    <a:pt x="21278" y="21095"/>
                    <a:pt x="21278" y="17812"/>
                  </a:cubicBezTo>
                  <a:cubicBezTo>
                    <a:pt x="21278" y="14377"/>
                    <a:pt x="17478" y="12736"/>
                    <a:pt x="17478" y="9727"/>
                  </a:cubicBezTo>
                  <a:cubicBezTo>
                    <a:pt x="17478" y="6718"/>
                    <a:pt x="18208" y="0"/>
                    <a:pt x="12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7"/>
            <p:cNvSpPr/>
            <p:nvPr/>
          </p:nvSpPr>
          <p:spPr>
            <a:xfrm>
              <a:off x="5832199" y="2441639"/>
              <a:ext cx="39" cy="2045468"/>
            </a:xfrm>
            <a:custGeom>
              <a:rect b="b" l="l" r="r" t="t"/>
              <a:pathLst>
                <a:path extrusionOk="0" fill="none" h="52647" w="1">
                  <a:moveTo>
                    <a:pt x="1" y="1"/>
                  </a:moveTo>
                  <a:lnTo>
                    <a:pt x="1" y="52646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7"/>
            <p:cNvSpPr/>
            <p:nvPr/>
          </p:nvSpPr>
          <p:spPr>
            <a:xfrm>
              <a:off x="5836939" y="2579849"/>
              <a:ext cx="166522" cy="165356"/>
            </a:xfrm>
            <a:custGeom>
              <a:rect b="b" l="l" r="r" t="t"/>
              <a:pathLst>
                <a:path extrusionOk="0" fill="none" h="4256" w="4286">
                  <a:moveTo>
                    <a:pt x="4286" y="0"/>
                  </a:moveTo>
                  <a:lnTo>
                    <a:pt x="0" y="4256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7"/>
            <p:cNvSpPr/>
            <p:nvPr/>
          </p:nvSpPr>
          <p:spPr>
            <a:xfrm>
              <a:off x="5836939" y="3184519"/>
              <a:ext cx="166522" cy="166561"/>
            </a:xfrm>
            <a:custGeom>
              <a:rect b="b" l="l" r="r" t="t"/>
              <a:pathLst>
                <a:path extrusionOk="0" fill="none" h="4287" w="4286">
                  <a:moveTo>
                    <a:pt x="4286" y="1"/>
                  </a:moveTo>
                  <a:lnTo>
                    <a:pt x="0" y="4287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7"/>
            <p:cNvSpPr/>
            <p:nvPr/>
          </p:nvSpPr>
          <p:spPr>
            <a:xfrm>
              <a:off x="5610177" y="2851488"/>
              <a:ext cx="218506" cy="219672"/>
            </a:xfrm>
            <a:custGeom>
              <a:rect b="b" l="l" r="r" t="t"/>
              <a:pathLst>
                <a:path extrusionOk="0" fill="none" h="5654" w="5624">
                  <a:moveTo>
                    <a:pt x="0" y="0"/>
                  </a:moveTo>
                  <a:lnTo>
                    <a:pt x="5623" y="5654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1" name="Google Shape;411;p17"/>
          <p:cNvGrpSpPr/>
          <p:nvPr/>
        </p:nvGrpSpPr>
        <p:grpSpPr>
          <a:xfrm>
            <a:off x="7700248" y="4947856"/>
            <a:ext cx="1220393" cy="204325"/>
            <a:chOff x="329073" y="4934583"/>
            <a:chExt cx="1220393" cy="204325"/>
          </a:xfrm>
        </p:grpSpPr>
        <p:sp>
          <p:nvSpPr>
            <p:cNvPr id="412" name="Google Shape;412;p17"/>
            <p:cNvSpPr/>
            <p:nvPr/>
          </p:nvSpPr>
          <p:spPr>
            <a:xfrm>
              <a:off x="950710" y="4978292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7"/>
            <p:cNvSpPr/>
            <p:nvPr/>
          </p:nvSpPr>
          <p:spPr>
            <a:xfrm>
              <a:off x="329073" y="4934583"/>
              <a:ext cx="757002" cy="204325"/>
            </a:xfrm>
            <a:custGeom>
              <a:rect b="b" l="l" r="r" t="t"/>
              <a:pathLst>
                <a:path extrusionOk="0" h="5259" w="19484">
                  <a:moveTo>
                    <a:pt x="9483" y="0"/>
                  </a:moveTo>
                  <a:cubicBezTo>
                    <a:pt x="7356" y="0"/>
                    <a:pt x="7356" y="2280"/>
                    <a:pt x="7356" y="2280"/>
                  </a:cubicBezTo>
                  <a:cubicBezTo>
                    <a:pt x="7356" y="2280"/>
                    <a:pt x="6933" y="2078"/>
                    <a:pt x="6395" y="2078"/>
                  </a:cubicBezTo>
                  <a:cubicBezTo>
                    <a:pt x="5956" y="2078"/>
                    <a:pt x="5439" y="2213"/>
                    <a:pt x="5015" y="2706"/>
                  </a:cubicBezTo>
                  <a:cubicBezTo>
                    <a:pt x="5015" y="2706"/>
                    <a:pt x="4164" y="1946"/>
                    <a:pt x="2796" y="1946"/>
                  </a:cubicBezTo>
                  <a:cubicBezTo>
                    <a:pt x="456" y="1946"/>
                    <a:pt x="0" y="5168"/>
                    <a:pt x="0" y="5168"/>
                  </a:cubicBezTo>
                  <a:lnTo>
                    <a:pt x="19456" y="5168"/>
                  </a:lnTo>
                  <a:cubicBezTo>
                    <a:pt x="19250" y="4510"/>
                    <a:pt x="17898" y="517"/>
                    <a:pt x="15471" y="517"/>
                  </a:cubicBezTo>
                  <a:cubicBezTo>
                    <a:pt x="12797" y="517"/>
                    <a:pt x="12067" y="2858"/>
                    <a:pt x="12067" y="2858"/>
                  </a:cubicBezTo>
                  <a:cubicBezTo>
                    <a:pt x="12067" y="2858"/>
                    <a:pt x="11611" y="0"/>
                    <a:pt x="9483" y="0"/>
                  </a:cubicBezTo>
                  <a:close/>
                  <a:moveTo>
                    <a:pt x="19456" y="5168"/>
                  </a:moveTo>
                  <a:lnTo>
                    <a:pt x="19456" y="5168"/>
                  </a:lnTo>
                  <a:cubicBezTo>
                    <a:pt x="19474" y="5227"/>
                    <a:pt x="19484" y="5259"/>
                    <a:pt x="19484" y="5259"/>
                  </a:cubicBezTo>
                  <a:lnTo>
                    <a:pt x="19484" y="5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4" name="Google Shape;414;p17"/>
          <p:cNvGrpSpPr/>
          <p:nvPr/>
        </p:nvGrpSpPr>
        <p:grpSpPr>
          <a:xfrm>
            <a:off x="182748" y="4947856"/>
            <a:ext cx="1220393" cy="204325"/>
            <a:chOff x="329073" y="4934583"/>
            <a:chExt cx="1220393" cy="204325"/>
          </a:xfrm>
        </p:grpSpPr>
        <p:sp>
          <p:nvSpPr>
            <p:cNvPr id="415" name="Google Shape;415;p17"/>
            <p:cNvSpPr/>
            <p:nvPr/>
          </p:nvSpPr>
          <p:spPr>
            <a:xfrm>
              <a:off x="950710" y="4978292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7"/>
            <p:cNvSpPr/>
            <p:nvPr/>
          </p:nvSpPr>
          <p:spPr>
            <a:xfrm>
              <a:off x="329073" y="4934583"/>
              <a:ext cx="757002" cy="204325"/>
            </a:xfrm>
            <a:custGeom>
              <a:rect b="b" l="l" r="r" t="t"/>
              <a:pathLst>
                <a:path extrusionOk="0" h="5259" w="19484">
                  <a:moveTo>
                    <a:pt x="9483" y="0"/>
                  </a:moveTo>
                  <a:cubicBezTo>
                    <a:pt x="7356" y="0"/>
                    <a:pt x="7356" y="2280"/>
                    <a:pt x="7356" y="2280"/>
                  </a:cubicBezTo>
                  <a:cubicBezTo>
                    <a:pt x="7356" y="2280"/>
                    <a:pt x="6933" y="2078"/>
                    <a:pt x="6395" y="2078"/>
                  </a:cubicBezTo>
                  <a:cubicBezTo>
                    <a:pt x="5956" y="2078"/>
                    <a:pt x="5439" y="2213"/>
                    <a:pt x="5015" y="2706"/>
                  </a:cubicBezTo>
                  <a:cubicBezTo>
                    <a:pt x="5015" y="2706"/>
                    <a:pt x="4164" y="1946"/>
                    <a:pt x="2796" y="1946"/>
                  </a:cubicBezTo>
                  <a:cubicBezTo>
                    <a:pt x="456" y="1946"/>
                    <a:pt x="0" y="5168"/>
                    <a:pt x="0" y="5168"/>
                  </a:cubicBezTo>
                  <a:lnTo>
                    <a:pt x="19456" y="5168"/>
                  </a:lnTo>
                  <a:cubicBezTo>
                    <a:pt x="19250" y="4510"/>
                    <a:pt x="17898" y="517"/>
                    <a:pt x="15471" y="517"/>
                  </a:cubicBezTo>
                  <a:cubicBezTo>
                    <a:pt x="12797" y="517"/>
                    <a:pt x="12067" y="2858"/>
                    <a:pt x="12067" y="2858"/>
                  </a:cubicBezTo>
                  <a:cubicBezTo>
                    <a:pt x="12067" y="2858"/>
                    <a:pt x="11611" y="0"/>
                    <a:pt x="9483" y="0"/>
                  </a:cubicBezTo>
                  <a:close/>
                  <a:moveTo>
                    <a:pt x="19456" y="5168"/>
                  </a:moveTo>
                  <a:lnTo>
                    <a:pt x="19456" y="5168"/>
                  </a:lnTo>
                  <a:cubicBezTo>
                    <a:pt x="19474" y="5227"/>
                    <a:pt x="19484" y="5259"/>
                    <a:pt x="19484" y="5259"/>
                  </a:cubicBezTo>
                  <a:lnTo>
                    <a:pt x="19484" y="5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40_1_1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8"/>
          <p:cNvSpPr txBox="1"/>
          <p:nvPr>
            <p:ph type="title"/>
          </p:nvPr>
        </p:nvSpPr>
        <p:spPr>
          <a:xfrm>
            <a:off x="713225" y="2256813"/>
            <a:ext cx="5608200" cy="95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19" name="Google Shape;419;p18"/>
          <p:cNvSpPr txBox="1"/>
          <p:nvPr>
            <p:ph hasCustomPrompt="1" idx="2" type="title"/>
          </p:nvPr>
        </p:nvSpPr>
        <p:spPr>
          <a:xfrm>
            <a:off x="713231" y="1516288"/>
            <a:ext cx="1498500" cy="7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0" name="Google Shape;420;p18"/>
          <p:cNvSpPr txBox="1"/>
          <p:nvPr>
            <p:ph idx="1" type="subTitle"/>
          </p:nvPr>
        </p:nvSpPr>
        <p:spPr>
          <a:xfrm>
            <a:off x="713225" y="3212613"/>
            <a:ext cx="5608200" cy="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421" name="Google Shape;421;p18"/>
          <p:cNvGrpSpPr/>
          <p:nvPr/>
        </p:nvGrpSpPr>
        <p:grpSpPr>
          <a:xfrm>
            <a:off x="8069876" y="2932999"/>
            <a:ext cx="907107" cy="2208226"/>
            <a:chOff x="6075622" y="1976872"/>
            <a:chExt cx="1024632" cy="2494325"/>
          </a:xfrm>
        </p:grpSpPr>
        <p:sp>
          <p:nvSpPr>
            <p:cNvPr id="422" name="Google Shape;422;p18"/>
            <p:cNvSpPr/>
            <p:nvPr/>
          </p:nvSpPr>
          <p:spPr>
            <a:xfrm>
              <a:off x="6075622" y="2110716"/>
              <a:ext cx="1024632" cy="2360481"/>
            </a:xfrm>
            <a:custGeom>
              <a:rect b="b" l="l" r="r" t="t"/>
              <a:pathLst>
                <a:path extrusionOk="0" h="48178" w="20913">
                  <a:moveTo>
                    <a:pt x="0" y="1"/>
                  </a:moveTo>
                  <a:lnTo>
                    <a:pt x="0" y="48178"/>
                  </a:lnTo>
                  <a:lnTo>
                    <a:pt x="20913" y="48178"/>
                  </a:lnTo>
                  <a:lnTo>
                    <a:pt x="20913" y="1"/>
                  </a:lnTo>
                  <a:close/>
                </a:path>
              </a:pathLst>
            </a:custGeom>
            <a:solidFill>
              <a:srgbClr val="BBB6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8"/>
            <p:cNvSpPr/>
            <p:nvPr/>
          </p:nvSpPr>
          <p:spPr>
            <a:xfrm>
              <a:off x="6297536" y="1976872"/>
              <a:ext cx="571919" cy="143016"/>
            </a:xfrm>
            <a:custGeom>
              <a:rect b="b" l="l" r="r" t="t"/>
              <a:pathLst>
                <a:path extrusionOk="0" h="2919" w="11673">
                  <a:moveTo>
                    <a:pt x="0" y="1"/>
                  </a:moveTo>
                  <a:lnTo>
                    <a:pt x="0" y="2919"/>
                  </a:lnTo>
                  <a:lnTo>
                    <a:pt x="11672" y="2919"/>
                  </a:lnTo>
                  <a:lnTo>
                    <a:pt x="11672" y="1"/>
                  </a:lnTo>
                  <a:close/>
                </a:path>
              </a:pathLst>
            </a:custGeom>
            <a:solidFill>
              <a:srgbClr val="BBB6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8"/>
            <p:cNvSpPr/>
            <p:nvPr/>
          </p:nvSpPr>
          <p:spPr>
            <a:xfrm>
              <a:off x="6170924" y="2244776"/>
              <a:ext cx="87946" cy="146005"/>
            </a:xfrm>
            <a:custGeom>
              <a:rect b="b" l="l" r="r" t="t"/>
              <a:pathLst>
                <a:path extrusionOk="0" h="2980" w="1795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8"/>
            <p:cNvSpPr/>
            <p:nvPr/>
          </p:nvSpPr>
          <p:spPr>
            <a:xfrm>
              <a:off x="6357118" y="2244776"/>
              <a:ext cx="87897" cy="146005"/>
            </a:xfrm>
            <a:custGeom>
              <a:rect b="b" l="l" r="r" t="t"/>
              <a:pathLst>
                <a:path extrusionOk="0" h="2980" w="1794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8"/>
            <p:cNvSpPr/>
            <p:nvPr/>
          </p:nvSpPr>
          <p:spPr>
            <a:xfrm>
              <a:off x="6541794" y="2244776"/>
              <a:ext cx="87897" cy="146005"/>
            </a:xfrm>
            <a:custGeom>
              <a:rect b="b" l="l" r="r" t="t"/>
              <a:pathLst>
                <a:path extrusionOk="0" h="2980" w="1794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8"/>
            <p:cNvSpPr/>
            <p:nvPr/>
          </p:nvSpPr>
          <p:spPr>
            <a:xfrm>
              <a:off x="6727939" y="2244776"/>
              <a:ext cx="87946" cy="146005"/>
            </a:xfrm>
            <a:custGeom>
              <a:rect b="b" l="l" r="r" t="t"/>
              <a:pathLst>
                <a:path extrusionOk="0" h="2980" w="1795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8"/>
            <p:cNvSpPr/>
            <p:nvPr/>
          </p:nvSpPr>
          <p:spPr>
            <a:xfrm>
              <a:off x="6912614" y="2244776"/>
              <a:ext cx="86427" cy="146005"/>
            </a:xfrm>
            <a:custGeom>
              <a:rect b="b" l="l" r="r" t="t"/>
              <a:pathLst>
                <a:path extrusionOk="0" h="2980" w="1764">
                  <a:moveTo>
                    <a:pt x="1" y="0"/>
                  </a:moveTo>
                  <a:lnTo>
                    <a:pt x="1" y="2979"/>
                  </a:lnTo>
                  <a:lnTo>
                    <a:pt x="1764" y="2979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8"/>
            <p:cNvSpPr/>
            <p:nvPr/>
          </p:nvSpPr>
          <p:spPr>
            <a:xfrm>
              <a:off x="6170924" y="2527740"/>
              <a:ext cx="87946" cy="146005"/>
            </a:xfrm>
            <a:custGeom>
              <a:rect b="b" l="l" r="r" t="t"/>
              <a:pathLst>
                <a:path extrusionOk="0" h="2980" w="1795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8"/>
            <p:cNvSpPr/>
            <p:nvPr/>
          </p:nvSpPr>
          <p:spPr>
            <a:xfrm>
              <a:off x="6357118" y="2527740"/>
              <a:ext cx="87897" cy="146005"/>
            </a:xfrm>
            <a:custGeom>
              <a:rect b="b" l="l" r="r" t="t"/>
              <a:pathLst>
                <a:path extrusionOk="0" h="2980" w="1794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8"/>
            <p:cNvSpPr/>
            <p:nvPr/>
          </p:nvSpPr>
          <p:spPr>
            <a:xfrm>
              <a:off x="6541794" y="2527740"/>
              <a:ext cx="87897" cy="146005"/>
            </a:xfrm>
            <a:custGeom>
              <a:rect b="b" l="l" r="r" t="t"/>
              <a:pathLst>
                <a:path extrusionOk="0" h="2980" w="1794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8"/>
            <p:cNvSpPr/>
            <p:nvPr/>
          </p:nvSpPr>
          <p:spPr>
            <a:xfrm>
              <a:off x="6727939" y="2527740"/>
              <a:ext cx="87946" cy="146005"/>
            </a:xfrm>
            <a:custGeom>
              <a:rect b="b" l="l" r="r" t="t"/>
              <a:pathLst>
                <a:path extrusionOk="0" h="2980" w="1795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8"/>
            <p:cNvSpPr/>
            <p:nvPr/>
          </p:nvSpPr>
          <p:spPr>
            <a:xfrm>
              <a:off x="6912614" y="2527740"/>
              <a:ext cx="86427" cy="146005"/>
            </a:xfrm>
            <a:custGeom>
              <a:rect b="b" l="l" r="r" t="t"/>
              <a:pathLst>
                <a:path extrusionOk="0" h="2980" w="1764">
                  <a:moveTo>
                    <a:pt x="1" y="0"/>
                  </a:moveTo>
                  <a:lnTo>
                    <a:pt x="1" y="2979"/>
                  </a:lnTo>
                  <a:lnTo>
                    <a:pt x="1764" y="2979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8"/>
            <p:cNvSpPr/>
            <p:nvPr/>
          </p:nvSpPr>
          <p:spPr>
            <a:xfrm>
              <a:off x="6170924" y="2809235"/>
              <a:ext cx="87946" cy="145956"/>
            </a:xfrm>
            <a:custGeom>
              <a:rect b="b" l="l" r="r" t="t"/>
              <a:pathLst>
                <a:path extrusionOk="0" h="2979" w="1795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8"/>
            <p:cNvSpPr/>
            <p:nvPr/>
          </p:nvSpPr>
          <p:spPr>
            <a:xfrm>
              <a:off x="6357118" y="2809235"/>
              <a:ext cx="87897" cy="145956"/>
            </a:xfrm>
            <a:custGeom>
              <a:rect b="b" l="l" r="r" t="t"/>
              <a:pathLst>
                <a:path extrusionOk="0" h="2979" w="1794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8"/>
            <p:cNvSpPr/>
            <p:nvPr/>
          </p:nvSpPr>
          <p:spPr>
            <a:xfrm>
              <a:off x="6541794" y="2809235"/>
              <a:ext cx="87897" cy="145956"/>
            </a:xfrm>
            <a:custGeom>
              <a:rect b="b" l="l" r="r" t="t"/>
              <a:pathLst>
                <a:path extrusionOk="0" h="2979" w="1794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8"/>
            <p:cNvSpPr/>
            <p:nvPr/>
          </p:nvSpPr>
          <p:spPr>
            <a:xfrm>
              <a:off x="6727939" y="2809235"/>
              <a:ext cx="87946" cy="145956"/>
            </a:xfrm>
            <a:custGeom>
              <a:rect b="b" l="l" r="r" t="t"/>
              <a:pathLst>
                <a:path extrusionOk="0" h="2979" w="1795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8"/>
            <p:cNvSpPr/>
            <p:nvPr/>
          </p:nvSpPr>
          <p:spPr>
            <a:xfrm>
              <a:off x="6912614" y="2809235"/>
              <a:ext cx="86427" cy="145956"/>
            </a:xfrm>
            <a:custGeom>
              <a:rect b="b" l="l" r="r" t="t"/>
              <a:pathLst>
                <a:path extrusionOk="0" h="2979" w="1764">
                  <a:moveTo>
                    <a:pt x="1" y="0"/>
                  </a:moveTo>
                  <a:lnTo>
                    <a:pt x="1" y="2979"/>
                  </a:lnTo>
                  <a:lnTo>
                    <a:pt x="1764" y="2979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8"/>
            <p:cNvSpPr/>
            <p:nvPr/>
          </p:nvSpPr>
          <p:spPr>
            <a:xfrm>
              <a:off x="6170924" y="3089210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1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8"/>
            <p:cNvSpPr/>
            <p:nvPr/>
          </p:nvSpPr>
          <p:spPr>
            <a:xfrm>
              <a:off x="6357118" y="3089210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1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8"/>
            <p:cNvSpPr/>
            <p:nvPr/>
          </p:nvSpPr>
          <p:spPr>
            <a:xfrm>
              <a:off x="6541794" y="3089210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1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8"/>
            <p:cNvSpPr/>
            <p:nvPr/>
          </p:nvSpPr>
          <p:spPr>
            <a:xfrm>
              <a:off x="6727939" y="3089210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1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8"/>
            <p:cNvSpPr/>
            <p:nvPr/>
          </p:nvSpPr>
          <p:spPr>
            <a:xfrm>
              <a:off x="6912614" y="3089210"/>
              <a:ext cx="86427" cy="147475"/>
            </a:xfrm>
            <a:custGeom>
              <a:rect b="b" l="l" r="r" t="t"/>
              <a:pathLst>
                <a:path extrusionOk="0" h="3010" w="1764">
                  <a:moveTo>
                    <a:pt x="1" y="1"/>
                  </a:moveTo>
                  <a:lnTo>
                    <a:pt x="1" y="3010"/>
                  </a:lnTo>
                  <a:lnTo>
                    <a:pt x="1764" y="3010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8"/>
            <p:cNvSpPr/>
            <p:nvPr/>
          </p:nvSpPr>
          <p:spPr>
            <a:xfrm>
              <a:off x="6170924" y="3372175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1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8"/>
            <p:cNvSpPr/>
            <p:nvPr/>
          </p:nvSpPr>
          <p:spPr>
            <a:xfrm>
              <a:off x="6357118" y="3372175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1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8"/>
            <p:cNvSpPr/>
            <p:nvPr/>
          </p:nvSpPr>
          <p:spPr>
            <a:xfrm>
              <a:off x="6541794" y="3372175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1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8"/>
            <p:cNvSpPr/>
            <p:nvPr/>
          </p:nvSpPr>
          <p:spPr>
            <a:xfrm>
              <a:off x="6727939" y="3372175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1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8"/>
            <p:cNvSpPr/>
            <p:nvPr/>
          </p:nvSpPr>
          <p:spPr>
            <a:xfrm>
              <a:off x="6912614" y="3372175"/>
              <a:ext cx="86427" cy="147475"/>
            </a:xfrm>
            <a:custGeom>
              <a:rect b="b" l="l" r="r" t="t"/>
              <a:pathLst>
                <a:path extrusionOk="0" h="3010" w="1764">
                  <a:moveTo>
                    <a:pt x="1" y="1"/>
                  </a:moveTo>
                  <a:lnTo>
                    <a:pt x="1" y="3010"/>
                  </a:lnTo>
                  <a:lnTo>
                    <a:pt x="1764" y="3010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8"/>
            <p:cNvSpPr/>
            <p:nvPr/>
          </p:nvSpPr>
          <p:spPr>
            <a:xfrm>
              <a:off x="6170924" y="3653669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0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8"/>
            <p:cNvSpPr/>
            <p:nvPr/>
          </p:nvSpPr>
          <p:spPr>
            <a:xfrm>
              <a:off x="6357118" y="3653669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0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8"/>
            <p:cNvSpPr/>
            <p:nvPr/>
          </p:nvSpPr>
          <p:spPr>
            <a:xfrm>
              <a:off x="6541794" y="3653669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0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8"/>
            <p:cNvSpPr/>
            <p:nvPr/>
          </p:nvSpPr>
          <p:spPr>
            <a:xfrm>
              <a:off x="6727939" y="3653669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0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8"/>
            <p:cNvSpPr/>
            <p:nvPr/>
          </p:nvSpPr>
          <p:spPr>
            <a:xfrm>
              <a:off x="6912614" y="3653669"/>
              <a:ext cx="86427" cy="147475"/>
            </a:xfrm>
            <a:custGeom>
              <a:rect b="b" l="l" r="r" t="t"/>
              <a:pathLst>
                <a:path extrusionOk="0" h="3010" w="1764">
                  <a:moveTo>
                    <a:pt x="1" y="0"/>
                  </a:moveTo>
                  <a:lnTo>
                    <a:pt x="1" y="3010"/>
                  </a:lnTo>
                  <a:lnTo>
                    <a:pt x="1764" y="3010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8"/>
            <p:cNvSpPr/>
            <p:nvPr/>
          </p:nvSpPr>
          <p:spPr>
            <a:xfrm>
              <a:off x="6170924" y="3935164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0"/>
                  </a:moveTo>
                  <a:lnTo>
                    <a:pt x="1" y="3009"/>
                  </a:lnTo>
                  <a:lnTo>
                    <a:pt x="1794" y="300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8"/>
            <p:cNvSpPr/>
            <p:nvPr/>
          </p:nvSpPr>
          <p:spPr>
            <a:xfrm>
              <a:off x="6357118" y="3935164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0"/>
                  </a:moveTo>
                  <a:lnTo>
                    <a:pt x="0" y="3009"/>
                  </a:lnTo>
                  <a:lnTo>
                    <a:pt x="1794" y="300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8"/>
            <p:cNvSpPr/>
            <p:nvPr/>
          </p:nvSpPr>
          <p:spPr>
            <a:xfrm>
              <a:off x="6541794" y="3935164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0"/>
                  </a:moveTo>
                  <a:lnTo>
                    <a:pt x="0" y="3009"/>
                  </a:lnTo>
                  <a:lnTo>
                    <a:pt x="1794" y="300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8"/>
            <p:cNvSpPr/>
            <p:nvPr/>
          </p:nvSpPr>
          <p:spPr>
            <a:xfrm>
              <a:off x="6727939" y="3935164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0"/>
                  </a:moveTo>
                  <a:lnTo>
                    <a:pt x="1" y="3009"/>
                  </a:lnTo>
                  <a:lnTo>
                    <a:pt x="1794" y="300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8"/>
            <p:cNvSpPr/>
            <p:nvPr/>
          </p:nvSpPr>
          <p:spPr>
            <a:xfrm>
              <a:off x="6912614" y="3935164"/>
              <a:ext cx="86427" cy="147475"/>
            </a:xfrm>
            <a:custGeom>
              <a:rect b="b" l="l" r="r" t="t"/>
              <a:pathLst>
                <a:path extrusionOk="0" h="3010" w="1764">
                  <a:moveTo>
                    <a:pt x="1" y="0"/>
                  </a:moveTo>
                  <a:lnTo>
                    <a:pt x="1" y="3009"/>
                  </a:lnTo>
                  <a:lnTo>
                    <a:pt x="1764" y="3009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8"/>
            <p:cNvSpPr/>
            <p:nvPr/>
          </p:nvSpPr>
          <p:spPr>
            <a:xfrm>
              <a:off x="6170924" y="4216610"/>
              <a:ext cx="87946" cy="146005"/>
            </a:xfrm>
            <a:custGeom>
              <a:rect b="b" l="l" r="r" t="t"/>
              <a:pathLst>
                <a:path extrusionOk="0" h="2980" w="1795">
                  <a:moveTo>
                    <a:pt x="1" y="1"/>
                  </a:moveTo>
                  <a:lnTo>
                    <a:pt x="1" y="2980"/>
                  </a:lnTo>
                  <a:lnTo>
                    <a:pt x="1794" y="298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8"/>
            <p:cNvSpPr/>
            <p:nvPr/>
          </p:nvSpPr>
          <p:spPr>
            <a:xfrm>
              <a:off x="6357118" y="4216610"/>
              <a:ext cx="87897" cy="146005"/>
            </a:xfrm>
            <a:custGeom>
              <a:rect b="b" l="l" r="r" t="t"/>
              <a:pathLst>
                <a:path extrusionOk="0" h="2980" w="1794">
                  <a:moveTo>
                    <a:pt x="0" y="1"/>
                  </a:moveTo>
                  <a:lnTo>
                    <a:pt x="0" y="2980"/>
                  </a:lnTo>
                  <a:lnTo>
                    <a:pt x="1794" y="298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8"/>
            <p:cNvSpPr/>
            <p:nvPr/>
          </p:nvSpPr>
          <p:spPr>
            <a:xfrm>
              <a:off x="6541794" y="4216610"/>
              <a:ext cx="87897" cy="146005"/>
            </a:xfrm>
            <a:custGeom>
              <a:rect b="b" l="l" r="r" t="t"/>
              <a:pathLst>
                <a:path extrusionOk="0" h="2980" w="1794">
                  <a:moveTo>
                    <a:pt x="0" y="1"/>
                  </a:moveTo>
                  <a:lnTo>
                    <a:pt x="0" y="2980"/>
                  </a:lnTo>
                  <a:lnTo>
                    <a:pt x="1794" y="298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8"/>
            <p:cNvSpPr/>
            <p:nvPr/>
          </p:nvSpPr>
          <p:spPr>
            <a:xfrm>
              <a:off x="6727939" y="4216610"/>
              <a:ext cx="87946" cy="146005"/>
            </a:xfrm>
            <a:custGeom>
              <a:rect b="b" l="l" r="r" t="t"/>
              <a:pathLst>
                <a:path extrusionOk="0" h="2980" w="1795">
                  <a:moveTo>
                    <a:pt x="1" y="1"/>
                  </a:moveTo>
                  <a:lnTo>
                    <a:pt x="1" y="2980"/>
                  </a:lnTo>
                  <a:lnTo>
                    <a:pt x="1794" y="298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8"/>
            <p:cNvSpPr/>
            <p:nvPr/>
          </p:nvSpPr>
          <p:spPr>
            <a:xfrm>
              <a:off x="6912614" y="4216610"/>
              <a:ext cx="86427" cy="146005"/>
            </a:xfrm>
            <a:custGeom>
              <a:rect b="b" l="l" r="r" t="t"/>
              <a:pathLst>
                <a:path extrusionOk="0" h="2980" w="1764">
                  <a:moveTo>
                    <a:pt x="1" y="1"/>
                  </a:moveTo>
                  <a:lnTo>
                    <a:pt x="1" y="2980"/>
                  </a:lnTo>
                  <a:lnTo>
                    <a:pt x="1764" y="2980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4" name="Google Shape;464;p18"/>
          <p:cNvGrpSpPr/>
          <p:nvPr/>
        </p:nvGrpSpPr>
        <p:grpSpPr>
          <a:xfrm>
            <a:off x="683810" y="4991565"/>
            <a:ext cx="1136331" cy="160616"/>
            <a:chOff x="683810" y="4991565"/>
            <a:chExt cx="1136331" cy="160616"/>
          </a:xfrm>
        </p:grpSpPr>
        <p:sp>
          <p:nvSpPr>
            <p:cNvPr id="465" name="Google Shape;465;p18"/>
            <p:cNvSpPr/>
            <p:nvPr/>
          </p:nvSpPr>
          <p:spPr>
            <a:xfrm>
              <a:off x="683810" y="4991565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8"/>
            <p:cNvSpPr/>
            <p:nvPr/>
          </p:nvSpPr>
          <p:spPr>
            <a:xfrm>
              <a:off x="1221385" y="4991565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7" name="Google Shape;467;p18"/>
          <p:cNvSpPr/>
          <p:nvPr/>
        </p:nvSpPr>
        <p:spPr>
          <a:xfrm>
            <a:off x="1758960" y="4991565"/>
            <a:ext cx="598756" cy="160616"/>
          </a:xfrm>
          <a:custGeom>
            <a:rect b="b" l="l" r="r" t="t"/>
            <a:pathLst>
              <a:path extrusionOk="0" h="4134" w="15411">
                <a:moveTo>
                  <a:pt x="7508" y="0"/>
                </a:moveTo>
                <a:cubicBezTo>
                  <a:pt x="5836" y="0"/>
                  <a:pt x="5836" y="1824"/>
                  <a:pt x="5836" y="1824"/>
                </a:cubicBezTo>
                <a:cubicBezTo>
                  <a:pt x="5836" y="1824"/>
                  <a:pt x="5494" y="1643"/>
                  <a:pt x="5060" y="1643"/>
                </a:cubicBezTo>
                <a:cubicBezTo>
                  <a:pt x="4717" y="1643"/>
                  <a:pt x="4317" y="1756"/>
                  <a:pt x="3982" y="2158"/>
                </a:cubicBezTo>
                <a:cubicBezTo>
                  <a:pt x="3982" y="2158"/>
                  <a:pt x="3283" y="1550"/>
                  <a:pt x="2249" y="1550"/>
                </a:cubicBezTo>
                <a:cubicBezTo>
                  <a:pt x="365" y="1550"/>
                  <a:pt x="0" y="4134"/>
                  <a:pt x="0" y="4134"/>
                </a:cubicBezTo>
                <a:lnTo>
                  <a:pt x="15411" y="4134"/>
                </a:lnTo>
                <a:cubicBezTo>
                  <a:pt x="15411" y="4134"/>
                  <a:pt x="14316" y="365"/>
                  <a:pt x="12219" y="365"/>
                </a:cubicBezTo>
                <a:cubicBezTo>
                  <a:pt x="10152" y="365"/>
                  <a:pt x="9575" y="2249"/>
                  <a:pt x="9575" y="2249"/>
                </a:cubicBezTo>
                <a:cubicBezTo>
                  <a:pt x="9575" y="2249"/>
                  <a:pt x="9180" y="0"/>
                  <a:pt x="75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40_1_1_1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9"/>
          <p:cNvSpPr txBox="1"/>
          <p:nvPr>
            <p:ph type="title"/>
          </p:nvPr>
        </p:nvSpPr>
        <p:spPr>
          <a:xfrm>
            <a:off x="5281376" y="1534550"/>
            <a:ext cx="3149400" cy="13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70" name="Google Shape;470;p19"/>
          <p:cNvSpPr txBox="1"/>
          <p:nvPr>
            <p:ph hasCustomPrompt="1" idx="2" type="title"/>
          </p:nvPr>
        </p:nvSpPr>
        <p:spPr>
          <a:xfrm>
            <a:off x="5281375" y="794300"/>
            <a:ext cx="1138500" cy="7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1" name="Google Shape;471;p19"/>
          <p:cNvSpPr txBox="1"/>
          <p:nvPr>
            <p:ph idx="1" type="subTitle"/>
          </p:nvPr>
        </p:nvSpPr>
        <p:spPr>
          <a:xfrm>
            <a:off x="5281375" y="2916050"/>
            <a:ext cx="2397300" cy="7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472" name="Google Shape;472;p19"/>
          <p:cNvGrpSpPr/>
          <p:nvPr/>
        </p:nvGrpSpPr>
        <p:grpSpPr>
          <a:xfrm flipH="1">
            <a:off x="8206006" y="4400525"/>
            <a:ext cx="770391" cy="753388"/>
            <a:chOff x="1588425" y="2191100"/>
            <a:chExt cx="482550" cy="471900"/>
          </a:xfrm>
        </p:grpSpPr>
        <p:sp>
          <p:nvSpPr>
            <p:cNvPr id="473" name="Google Shape;473;p19"/>
            <p:cNvSpPr/>
            <p:nvPr/>
          </p:nvSpPr>
          <p:spPr>
            <a:xfrm>
              <a:off x="1588425" y="2191100"/>
              <a:ext cx="482550" cy="471900"/>
            </a:xfrm>
            <a:custGeom>
              <a:rect b="b" l="l" r="r" t="t"/>
              <a:pathLst>
                <a:path extrusionOk="0" h="18876" w="19302">
                  <a:moveTo>
                    <a:pt x="2231" y="1"/>
                  </a:moveTo>
                  <a:cubicBezTo>
                    <a:pt x="2112" y="1"/>
                    <a:pt x="1986" y="10"/>
                    <a:pt x="1854" y="31"/>
                  </a:cubicBezTo>
                  <a:cubicBezTo>
                    <a:pt x="304" y="243"/>
                    <a:pt x="912" y="1702"/>
                    <a:pt x="1702" y="3070"/>
                  </a:cubicBezTo>
                  <a:cubicBezTo>
                    <a:pt x="2214" y="3956"/>
                    <a:pt x="1999" y="4077"/>
                    <a:pt x="1636" y="4077"/>
                  </a:cubicBezTo>
                  <a:cubicBezTo>
                    <a:pt x="1499" y="4077"/>
                    <a:pt x="1342" y="4060"/>
                    <a:pt x="1194" y="4060"/>
                  </a:cubicBezTo>
                  <a:cubicBezTo>
                    <a:pt x="1127" y="4060"/>
                    <a:pt x="1063" y="4063"/>
                    <a:pt x="1003" y="4073"/>
                  </a:cubicBezTo>
                  <a:cubicBezTo>
                    <a:pt x="456" y="4195"/>
                    <a:pt x="0" y="4651"/>
                    <a:pt x="1307" y="6809"/>
                  </a:cubicBezTo>
                  <a:cubicBezTo>
                    <a:pt x="2736" y="8937"/>
                    <a:pt x="5806" y="9636"/>
                    <a:pt x="4924" y="9940"/>
                  </a:cubicBezTo>
                  <a:cubicBezTo>
                    <a:pt x="4104" y="10213"/>
                    <a:pt x="2462" y="9544"/>
                    <a:pt x="1885" y="11216"/>
                  </a:cubicBezTo>
                  <a:cubicBezTo>
                    <a:pt x="1307" y="12888"/>
                    <a:pt x="4559" y="14681"/>
                    <a:pt x="4468" y="15076"/>
                  </a:cubicBezTo>
                  <a:cubicBezTo>
                    <a:pt x="4453" y="15169"/>
                    <a:pt x="4283" y="15195"/>
                    <a:pt x="4035" y="15195"/>
                  </a:cubicBezTo>
                  <a:cubicBezTo>
                    <a:pt x="3722" y="15195"/>
                    <a:pt x="3285" y="15154"/>
                    <a:pt x="2869" y="15154"/>
                  </a:cubicBezTo>
                  <a:cubicBezTo>
                    <a:pt x="2316" y="15154"/>
                    <a:pt x="1801" y="15227"/>
                    <a:pt x="1672" y="15563"/>
                  </a:cubicBezTo>
                  <a:cubicBezTo>
                    <a:pt x="1398" y="16353"/>
                    <a:pt x="2341" y="17387"/>
                    <a:pt x="4468" y="18663"/>
                  </a:cubicBezTo>
                  <a:cubicBezTo>
                    <a:pt x="4590" y="18754"/>
                    <a:pt x="4711" y="18815"/>
                    <a:pt x="4803" y="18876"/>
                  </a:cubicBezTo>
                  <a:lnTo>
                    <a:pt x="19301" y="18876"/>
                  </a:lnTo>
                  <a:cubicBezTo>
                    <a:pt x="19301" y="16748"/>
                    <a:pt x="19149" y="13617"/>
                    <a:pt x="18481" y="12219"/>
                  </a:cubicBezTo>
                  <a:cubicBezTo>
                    <a:pt x="17936" y="10981"/>
                    <a:pt x="16835" y="10640"/>
                    <a:pt x="15846" y="10640"/>
                  </a:cubicBezTo>
                  <a:cubicBezTo>
                    <a:pt x="15013" y="10640"/>
                    <a:pt x="14260" y="10881"/>
                    <a:pt x="13982" y="11034"/>
                  </a:cubicBezTo>
                  <a:cubicBezTo>
                    <a:pt x="13964" y="11043"/>
                    <a:pt x="13947" y="11047"/>
                    <a:pt x="13932" y="11047"/>
                  </a:cubicBezTo>
                  <a:cubicBezTo>
                    <a:pt x="13408" y="11047"/>
                    <a:pt x="13934" y="6297"/>
                    <a:pt x="12341" y="5441"/>
                  </a:cubicBezTo>
                  <a:cubicBezTo>
                    <a:pt x="12202" y="5370"/>
                    <a:pt x="12070" y="5338"/>
                    <a:pt x="11943" y="5338"/>
                  </a:cubicBezTo>
                  <a:cubicBezTo>
                    <a:pt x="10982" y="5338"/>
                    <a:pt x="10319" y="7145"/>
                    <a:pt x="9514" y="7386"/>
                  </a:cubicBezTo>
                  <a:cubicBezTo>
                    <a:pt x="9487" y="7394"/>
                    <a:pt x="9461" y="7398"/>
                    <a:pt x="9436" y="7398"/>
                  </a:cubicBezTo>
                  <a:cubicBezTo>
                    <a:pt x="8544" y="7398"/>
                    <a:pt x="8063" y="2914"/>
                    <a:pt x="7295" y="1733"/>
                  </a:cubicBezTo>
                  <a:cubicBezTo>
                    <a:pt x="6938" y="1204"/>
                    <a:pt x="6488" y="1014"/>
                    <a:pt x="6085" y="1014"/>
                  </a:cubicBezTo>
                  <a:cubicBezTo>
                    <a:pt x="5561" y="1014"/>
                    <a:pt x="5114" y="1333"/>
                    <a:pt x="5046" y="1642"/>
                  </a:cubicBezTo>
                  <a:cubicBezTo>
                    <a:pt x="4977" y="1970"/>
                    <a:pt x="4661" y="2191"/>
                    <a:pt x="4414" y="2191"/>
                  </a:cubicBezTo>
                  <a:cubicBezTo>
                    <a:pt x="4226" y="2191"/>
                    <a:pt x="4077" y="2064"/>
                    <a:pt x="4104" y="1763"/>
                  </a:cubicBezTo>
                  <a:cubicBezTo>
                    <a:pt x="4131" y="1150"/>
                    <a:pt x="3546" y="1"/>
                    <a:pt x="22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9"/>
            <p:cNvSpPr/>
            <p:nvPr/>
          </p:nvSpPr>
          <p:spPr>
            <a:xfrm>
              <a:off x="1710750" y="2318450"/>
              <a:ext cx="288025" cy="339250"/>
            </a:xfrm>
            <a:custGeom>
              <a:rect b="b" l="l" r="r" t="t"/>
              <a:pathLst>
                <a:path extrusionOk="0" h="13570" w="11521">
                  <a:moveTo>
                    <a:pt x="181" y="1"/>
                  </a:moveTo>
                  <a:cubicBezTo>
                    <a:pt x="159" y="1"/>
                    <a:pt x="139" y="5"/>
                    <a:pt x="122" y="13"/>
                  </a:cubicBezTo>
                  <a:cubicBezTo>
                    <a:pt x="31" y="43"/>
                    <a:pt x="1" y="165"/>
                    <a:pt x="31" y="256"/>
                  </a:cubicBezTo>
                  <a:cubicBezTo>
                    <a:pt x="3071" y="7490"/>
                    <a:pt x="11156" y="13478"/>
                    <a:pt x="11247" y="13539"/>
                  </a:cubicBezTo>
                  <a:cubicBezTo>
                    <a:pt x="11278" y="13569"/>
                    <a:pt x="11308" y="13569"/>
                    <a:pt x="11369" y="13569"/>
                  </a:cubicBezTo>
                  <a:cubicBezTo>
                    <a:pt x="11399" y="13569"/>
                    <a:pt x="11430" y="13569"/>
                    <a:pt x="11460" y="13478"/>
                  </a:cubicBezTo>
                  <a:cubicBezTo>
                    <a:pt x="11521" y="13387"/>
                    <a:pt x="11521" y="13265"/>
                    <a:pt x="11430" y="13235"/>
                  </a:cubicBezTo>
                  <a:cubicBezTo>
                    <a:pt x="11308" y="13144"/>
                    <a:pt x="3314" y="7277"/>
                    <a:pt x="335" y="74"/>
                  </a:cubicBezTo>
                  <a:cubicBezTo>
                    <a:pt x="313" y="29"/>
                    <a:pt x="242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9"/>
            <p:cNvSpPr/>
            <p:nvPr/>
          </p:nvSpPr>
          <p:spPr>
            <a:xfrm>
              <a:off x="1806500" y="2591725"/>
              <a:ext cx="129975" cy="18100"/>
            </a:xfrm>
            <a:custGeom>
              <a:rect b="b" l="l" r="r" t="t"/>
              <a:pathLst>
                <a:path extrusionOk="0" h="724" w="5199">
                  <a:moveTo>
                    <a:pt x="2218" y="0"/>
                  </a:moveTo>
                  <a:cubicBezTo>
                    <a:pt x="1485" y="0"/>
                    <a:pt x="732" y="90"/>
                    <a:pt x="122" y="358"/>
                  </a:cubicBezTo>
                  <a:cubicBezTo>
                    <a:pt x="31" y="419"/>
                    <a:pt x="1" y="510"/>
                    <a:pt x="31" y="602"/>
                  </a:cubicBezTo>
                  <a:cubicBezTo>
                    <a:pt x="92" y="662"/>
                    <a:pt x="122" y="723"/>
                    <a:pt x="183" y="723"/>
                  </a:cubicBezTo>
                  <a:cubicBezTo>
                    <a:pt x="183" y="723"/>
                    <a:pt x="244" y="723"/>
                    <a:pt x="274" y="662"/>
                  </a:cubicBezTo>
                  <a:cubicBezTo>
                    <a:pt x="821" y="409"/>
                    <a:pt x="1524" y="325"/>
                    <a:pt x="2218" y="325"/>
                  </a:cubicBezTo>
                  <a:cubicBezTo>
                    <a:pt x="3608" y="325"/>
                    <a:pt x="4965" y="662"/>
                    <a:pt x="4986" y="662"/>
                  </a:cubicBezTo>
                  <a:cubicBezTo>
                    <a:pt x="4996" y="668"/>
                    <a:pt x="5008" y="670"/>
                    <a:pt x="5020" y="670"/>
                  </a:cubicBezTo>
                  <a:cubicBezTo>
                    <a:pt x="5077" y="670"/>
                    <a:pt x="5143" y="616"/>
                    <a:pt x="5168" y="541"/>
                  </a:cubicBezTo>
                  <a:cubicBezTo>
                    <a:pt x="5198" y="480"/>
                    <a:pt x="5138" y="419"/>
                    <a:pt x="5046" y="358"/>
                  </a:cubicBezTo>
                  <a:cubicBezTo>
                    <a:pt x="4986" y="338"/>
                    <a:pt x="3641" y="0"/>
                    <a:pt x="2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9"/>
            <p:cNvSpPr/>
            <p:nvPr/>
          </p:nvSpPr>
          <p:spPr>
            <a:xfrm>
              <a:off x="1849050" y="2419825"/>
              <a:ext cx="28150" cy="129950"/>
            </a:xfrm>
            <a:custGeom>
              <a:rect b="b" l="l" r="r" t="t"/>
              <a:pathLst>
                <a:path extrusionOk="0" h="5198" w="1126">
                  <a:moveTo>
                    <a:pt x="670" y="0"/>
                  </a:moveTo>
                  <a:cubicBezTo>
                    <a:pt x="578" y="0"/>
                    <a:pt x="457" y="61"/>
                    <a:pt x="457" y="152"/>
                  </a:cubicBezTo>
                  <a:cubicBezTo>
                    <a:pt x="457" y="304"/>
                    <a:pt x="1" y="3253"/>
                    <a:pt x="761" y="5076"/>
                  </a:cubicBezTo>
                  <a:cubicBezTo>
                    <a:pt x="821" y="5168"/>
                    <a:pt x="852" y="5198"/>
                    <a:pt x="913" y="5198"/>
                  </a:cubicBezTo>
                  <a:cubicBezTo>
                    <a:pt x="913" y="5198"/>
                    <a:pt x="973" y="5198"/>
                    <a:pt x="1004" y="5168"/>
                  </a:cubicBezTo>
                  <a:cubicBezTo>
                    <a:pt x="1065" y="5107"/>
                    <a:pt x="1125" y="5016"/>
                    <a:pt x="1065" y="4924"/>
                  </a:cubicBezTo>
                  <a:cubicBezTo>
                    <a:pt x="396" y="3192"/>
                    <a:pt x="821" y="213"/>
                    <a:pt x="821" y="183"/>
                  </a:cubicBezTo>
                  <a:cubicBezTo>
                    <a:pt x="821" y="92"/>
                    <a:pt x="730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9"/>
            <p:cNvSpPr/>
            <p:nvPr/>
          </p:nvSpPr>
          <p:spPr>
            <a:xfrm>
              <a:off x="1736600" y="2471975"/>
              <a:ext cx="93475" cy="26150"/>
            </a:xfrm>
            <a:custGeom>
              <a:rect b="b" l="l" r="r" t="t"/>
              <a:pathLst>
                <a:path extrusionOk="0" h="1046" w="3739">
                  <a:moveTo>
                    <a:pt x="1300" y="1"/>
                  </a:moveTo>
                  <a:cubicBezTo>
                    <a:pt x="683" y="1"/>
                    <a:pt x="191" y="72"/>
                    <a:pt x="152" y="72"/>
                  </a:cubicBezTo>
                  <a:cubicBezTo>
                    <a:pt x="31" y="72"/>
                    <a:pt x="0" y="194"/>
                    <a:pt x="0" y="255"/>
                  </a:cubicBezTo>
                  <a:cubicBezTo>
                    <a:pt x="0" y="376"/>
                    <a:pt x="91" y="407"/>
                    <a:pt x="183" y="407"/>
                  </a:cubicBezTo>
                  <a:cubicBezTo>
                    <a:pt x="401" y="387"/>
                    <a:pt x="756" y="361"/>
                    <a:pt x="1154" y="361"/>
                  </a:cubicBezTo>
                  <a:cubicBezTo>
                    <a:pt x="1976" y="361"/>
                    <a:pt x="2985" y="473"/>
                    <a:pt x="3374" y="984"/>
                  </a:cubicBezTo>
                  <a:cubicBezTo>
                    <a:pt x="3374" y="1015"/>
                    <a:pt x="3435" y="1045"/>
                    <a:pt x="3496" y="1045"/>
                  </a:cubicBezTo>
                  <a:cubicBezTo>
                    <a:pt x="3526" y="1045"/>
                    <a:pt x="3557" y="1015"/>
                    <a:pt x="3648" y="984"/>
                  </a:cubicBezTo>
                  <a:cubicBezTo>
                    <a:pt x="3709" y="954"/>
                    <a:pt x="3739" y="832"/>
                    <a:pt x="3678" y="741"/>
                  </a:cubicBezTo>
                  <a:cubicBezTo>
                    <a:pt x="3190" y="131"/>
                    <a:pt x="2131" y="1"/>
                    <a:pt x="1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8" name="Google Shape;478;p19"/>
          <p:cNvGrpSpPr/>
          <p:nvPr/>
        </p:nvGrpSpPr>
        <p:grpSpPr>
          <a:xfrm>
            <a:off x="6019123" y="4978315"/>
            <a:ext cx="1136331" cy="160616"/>
            <a:chOff x="683810" y="4991565"/>
            <a:chExt cx="1136331" cy="160616"/>
          </a:xfrm>
        </p:grpSpPr>
        <p:sp>
          <p:nvSpPr>
            <p:cNvPr id="479" name="Google Shape;479;p19"/>
            <p:cNvSpPr/>
            <p:nvPr/>
          </p:nvSpPr>
          <p:spPr>
            <a:xfrm>
              <a:off x="683810" y="4991565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9"/>
            <p:cNvSpPr/>
            <p:nvPr/>
          </p:nvSpPr>
          <p:spPr>
            <a:xfrm>
              <a:off x="1221385" y="4991565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19"/>
          <p:cNvSpPr/>
          <p:nvPr/>
        </p:nvSpPr>
        <p:spPr>
          <a:xfrm>
            <a:off x="7094273" y="4978315"/>
            <a:ext cx="598756" cy="160616"/>
          </a:xfrm>
          <a:custGeom>
            <a:rect b="b" l="l" r="r" t="t"/>
            <a:pathLst>
              <a:path extrusionOk="0" h="4134" w="15411">
                <a:moveTo>
                  <a:pt x="7508" y="0"/>
                </a:moveTo>
                <a:cubicBezTo>
                  <a:pt x="5836" y="0"/>
                  <a:pt x="5836" y="1824"/>
                  <a:pt x="5836" y="1824"/>
                </a:cubicBezTo>
                <a:cubicBezTo>
                  <a:pt x="5836" y="1824"/>
                  <a:pt x="5494" y="1643"/>
                  <a:pt x="5060" y="1643"/>
                </a:cubicBezTo>
                <a:cubicBezTo>
                  <a:pt x="4717" y="1643"/>
                  <a:pt x="4317" y="1756"/>
                  <a:pt x="3982" y="2158"/>
                </a:cubicBezTo>
                <a:cubicBezTo>
                  <a:pt x="3982" y="2158"/>
                  <a:pt x="3283" y="1550"/>
                  <a:pt x="2249" y="1550"/>
                </a:cubicBezTo>
                <a:cubicBezTo>
                  <a:pt x="365" y="1550"/>
                  <a:pt x="0" y="4134"/>
                  <a:pt x="0" y="4134"/>
                </a:cubicBezTo>
                <a:lnTo>
                  <a:pt x="15411" y="4134"/>
                </a:lnTo>
                <a:cubicBezTo>
                  <a:pt x="15411" y="4134"/>
                  <a:pt x="14316" y="365"/>
                  <a:pt x="12219" y="365"/>
                </a:cubicBezTo>
                <a:cubicBezTo>
                  <a:pt x="10152" y="365"/>
                  <a:pt x="9575" y="2249"/>
                  <a:pt x="9575" y="2249"/>
                </a:cubicBezTo>
                <a:cubicBezTo>
                  <a:pt x="9575" y="2249"/>
                  <a:pt x="9180" y="0"/>
                  <a:pt x="75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40_1_1_1_1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0"/>
          <p:cNvSpPr txBox="1"/>
          <p:nvPr>
            <p:ph type="title"/>
          </p:nvPr>
        </p:nvSpPr>
        <p:spPr>
          <a:xfrm>
            <a:off x="2456300" y="2076500"/>
            <a:ext cx="4239900" cy="95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4" name="Google Shape;484;p20"/>
          <p:cNvSpPr txBox="1"/>
          <p:nvPr>
            <p:ph hasCustomPrompt="1" idx="2" type="title"/>
          </p:nvPr>
        </p:nvSpPr>
        <p:spPr>
          <a:xfrm>
            <a:off x="2456306" y="1335975"/>
            <a:ext cx="1498500" cy="7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5" name="Google Shape;485;p20"/>
          <p:cNvSpPr txBox="1"/>
          <p:nvPr>
            <p:ph idx="1" type="subTitle"/>
          </p:nvPr>
        </p:nvSpPr>
        <p:spPr>
          <a:xfrm>
            <a:off x="2456300" y="3032300"/>
            <a:ext cx="4239900" cy="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486" name="Google Shape;486;p20"/>
          <p:cNvGrpSpPr/>
          <p:nvPr/>
        </p:nvGrpSpPr>
        <p:grpSpPr>
          <a:xfrm>
            <a:off x="142875" y="3506536"/>
            <a:ext cx="805839" cy="1642581"/>
            <a:chOff x="7493850" y="632373"/>
            <a:chExt cx="805839" cy="1642581"/>
          </a:xfrm>
        </p:grpSpPr>
        <p:sp>
          <p:nvSpPr>
            <p:cNvPr id="487" name="Google Shape;487;p20"/>
            <p:cNvSpPr/>
            <p:nvPr/>
          </p:nvSpPr>
          <p:spPr>
            <a:xfrm>
              <a:off x="7493850" y="728435"/>
              <a:ext cx="805839" cy="1546519"/>
            </a:xfrm>
            <a:custGeom>
              <a:rect b="b" l="l" r="r" t="t"/>
              <a:pathLst>
                <a:path extrusionOk="0" h="34652" w="18056">
                  <a:moveTo>
                    <a:pt x="1" y="0"/>
                  </a:moveTo>
                  <a:lnTo>
                    <a:pt x="1" y="34651"/>
                  </a:lnTo>
                  <a:lnTo>
                    <a:pt x="18056" y="34651"/>
                  </a:lnTo>
                  <a:lnTo>
                    <a:pt x="180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0"/>
            <p:cNvSpPr/>
            <p:nvPr/>
          </p:nvSpPr>
          <p:spPr>
            <a:xfrm>
              <a:off x="7534555" y="862737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0"/>
            <p:cNvSpPr/>
            <p:nvPr/>
          </p:nvSpPr>
          <p:spPr>
            <a:xfrm>
              <a:off x="7534555" y="929196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0"/>
            <p:cNvSpPr/>
            <p:nvPr/>
          </p:nvSpPr>
          <p:spPr>
            <a:xfrm>
              <a:off x="7534555" y="995700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0"/>
            <p:cNvSpPr/>
            <p:nvPr/>
          </p:nvSpPr>
          <p:spPr>
            <a:xfrm>
              <a:off x="7534555" y="1060820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0"/>
            <p:cNvSpPr/>
            <p:nvPr/>
          </p:nvSpPr>
          <p:spPr>
            <a:xfrm>
              <a:off x="7534555" y="112727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0"/>
            <p:cNvSpPr/>
            <p:nvPr/>
          </p:nvSpPr>
          <p:spPr>
            <a:xfrm>
              <a:off x="7534555" y="1193783"/>
              <a:ext cx="341910" cy="27135"/>
            </a:xfrm>
            <a:custGeom>
              <a:rect b="b" l="l" r="r" t="t"/>
              <a:pathLst>
                <a:path extrusionOk="0" h="608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0"/>
            <p:cNvSpPr/>
            <p:nvPr/>
          </p:nvSpPr>
          <p:spPr>
            <a:xfrm>
              <a:off x="7534555" y="125885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0"/>
            <p:cNvSpPr/>
            <p:nvPr/>
          </p:nvSpPr>
          <p:spPr>
            <a:xfrm>
              <a:off x="7534555" y="1325362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0"/>
            <p:cNvSpPr/>
            <p:nvPr/>
          </p:nvSpPr>
          <p:spPr>
            <a:xfrm>
              <a:off x="7534555" y="1391821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0"/>
            <p:cNvSpPr/>
            <p:nvPr/>
          </p:nvSpPr>
          <p:spPr>
            <a:xfrm>
              <a:off x="7534555" y="1458325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0"/>
            <p:cNvSpPr/>
            <p:nvPr/>
          </p:nvSpPr>
          <p:spPr>
            <a:xfrm>
              <a:off x="7534555" y="1524784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0"/>
            <p:cNvSpPr/>
            <p:nvPr/>
          </p:nvSpPr>
          <p:spPr>
            <a:xfrm>
              <a:off x="7534555" y="1589904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0"/>
            <p:cNvSpPr/>
            <p:nvPr/>
          </p:nvSpPr>
          <p:spPr>
            <a:xfrm>
              <a:off x="7534555" y="1656363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0"/>
            <p:cNvSpPr/>
            <p:nvPr/>
          </p:nvSpPr>
          <p:spPr>
            <a:xfrm>
              <a:off x="7534555" y="1722867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0"/>
            <p:cNvSpPr/>
            <p:nvPr/>
          </p:nvSpPr>
          <p:spPr>
            <a:xfrm>
              <a:off x="7534555" y="1789326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0"/>
            <p:cNvSpPr/>
            <p:nvPr/>
          </p:nvSpPr>
          <p:spPr>
            <a:xfrm>
              <a:off x="7534555" y="1854446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0"/>
            <p:cNvSpPr/>
            <p:nvPr/>
          </p:nvSpPr>
          <p:spPr>
            <a:xfrm>
              <a:off x="7534555" y="1920950"/>
              <a:ext cx="341910" cy="27135"/>
            </a:xfrm>
            <a:custGeom>
              <a:rect b="b" l="l" r="r" t="t"/>
              <a:pathLst>
                <a:path extrusionOk="0" h="608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0"/>
            <p:cNvSpPr/>
            <p:nvPr/>
          </p:nvSpPr>
          <p:spPr>
            <a:xfrm>
              <a:off x="7534555" y="198740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0"/>
            <p:cNvSpPr/>
            <p:nvPr/>
          </p:nvSpPr>
          <p:spPr>
            <a:xfrm>
              <a:off x="7534555" y="205252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0"/>
            <p:cNvSpPr/>
            <p:nvPr/>
          </p:nvSpPr>
          <p:spPr>
            <a:xfrm>
              <a:off x="7534555" y="211898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0"/>
            <p:cNvSpPr/>
            <p:nvPr/>
          </p:nvSpPr>
          <p:spPr>
            <a:xfrm>
              <a:off x="7525660" y="2181659"/>
              <a:ext cx="350318" cy="27848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0"/>
            <p:cNvSpPr/>
            <p:nvPr/>
          </p:nvSpPr>
          <p:spPr>
            <a:xfrm>
              <a:off x="7915771" y="862737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0"/>
            <p:cNvSpPr/>
            <p:nvPr/>
          </p:nvSpPr>
          <p:spPr>
            <a:xfrm>
              <a:off x="7915771" y="929196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0"/>
            <p:cNvSpPr/>
            <p:nvPr/>
          </p:nvSpPr>
          <p:spPr>
            <a:xfrm>
              <a:off x="7915771" y="995700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0"/>
            <p:cNvSpPr/>
            <p:nvPr/>
          </p:nvSpPr>
          <p:spPr>
            <a:xfrm>
              <a:off x="7915771" y="1060820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0"/>
            <p:cNvSpPr/>
            <p:nvPr/>
          </p:nvSpPr>
          <p:spPr>
            <a:xfrm>
              <a:off x="7915771" y="112727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0"/>
            <p:cNvSpPr/>
            <p:nvPr/>
          </p:nvSpPr>
          <p:spPr>
            <a:xfrm>
              <a:off x="7915771" y="1193783"/>
              <a:ext cx="341910" cy="27135"/>
            </a:xfrm>
            <a:custGeom>
              <a:rect b="b" l="l" r="r" t="t"/>
              <a:pathLst>
                <a:path extrusionOk="0" h="608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0"/>
            <p:cNvSpPr/>
            <p:nvPr/>
          </p:nvSpPr>
          <p:spPr>
            <a:xfrm>
              <a:off x="7915771" y="125885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0"/>
            <p:cNvSpPr/>
            <p:nvPr/>
          </p:nvSpPr>
          <p:spPr>
            <a:xfrm>
              <a:off x="7915771" y="1325362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0"/>
            <p:cNvSpPr/>
            <p:nvPr/>
          </p:nvSpPr>
          <p:spPr>
            <a:xfrm>
              <a:off x="7915771" y="1391821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0"/>
            <p:cNvSpPr/>
            <p:nvPr/>
          </p:nvSpPr>
          <p:spPr>
            <a:xfrm>
              <a:off x="7915771" y="1458325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0"/>
            <p:cNvSpPr/>
            <p:nvPr/>
          </p:nvSpPr>
          <p:spPr>
            <a:xfrm>
              <a:off x="7915771" y="1524784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0"/>
            <p:cNvSpPr/>
            <p:nvPr/>
          </p:nvSpPr>
          <p:spPr>
            <a:xfrm>
              <a:off x="7915771" y="1589904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0"/>
            <p:cNvSpPr/>
            <p:nvPr/>
          </p:nvSpPr>
          <p:spPr>
            <a:xfrm>
              <a:off x="7915771" y="1656363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0"/>
            <p:cNvSpPr/>
            <p:nvPr/>
          </p:nvSpPr>
          <p:spPr>
            <a:xfrm>
              <a:off x="7915771" y="1722867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0"/>
            <p:cNvSpPr/>
            <p:nvPr/>
          </p:nvSpPr>
          <p:spPr>
            <a:xfrm>
              <a:off x="7915771" y="1789326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7915771" y="1854446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0"/>
            <p:cNvSpPr/>
            <p:nvPr/>
          </p:nvSpPr>
          <p:spPr>
            <a:xfrm>
              <a:off x="7915771" y="1920950"/>
              <a:ext cx="341910" cy="27135"/>
            </a:xfrm>
            <a:custGeom>
              <a:rect b="b" l="l" r="r" t="t"/>
              <a:pathLst>
                <a:path extrusionOk="0" h="608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0"/>
            <p:cNvSpPr/>
            <p:nvPr/>
          </p:nvSpPr>
          <p:spPr>
            <a:xfrm>
              <a:off x="7915771" y="198740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7915771" y="205252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0"/>
            <p:cNvSpPr/>
            <p:nvPr/>
          </p:nvSpPr>
          <p:spPr>
            <a:xfrm>
              <a:off x="7915771" y="211898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7916243" y="2181659"/>
              <a:ext cx="350318" cy="27848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7557631" y="632373"/>
              <a:ext cx="676948" cy="120769"/>
            </a:xfrm>
            <a:custGeom>
              <a:rect b="b" l="l" r="r" t="t"/>
              <a:pathLst>
                <a:path extrusionOk="0" h="2706" w="15168">
                  <a:moveTo>
                    <a:pt x="1" y="1"/>
                  </a:moveTo>
                  <a:lnTo>
                    <a:pt x="1" y="2706"/>
                  </a:lnTo>
                  <a:lnTo>
                    <a:pt x="15168" y="2706"/>
                  </a:lnTo>
                  <a:lnTo>
                    <a:pt x="15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1" name="Google Shape;531;p20"/>
          <p:cNvGrpSpPr/>
          <p:nvPr/>
        </p:nvGrpSpPr>
        <p:grpSpPr>
          <a:xfrm>
            <a:off x="8069876" y="2932999"/>
            <a:ext cx="907107" cy="2208226"/>
            <a:chOff x="6075622" y="1976872"/>
            <a:chExt cx="1024632" cy="2494325"/>
          </a:xfrm>
        </p:grpSpPr>
        <p:sp>
          <p:nvSpPr>
            <p:cNvPr id="532" name="Google Shape;532;p20"/>
            <p:cNvSpPr/>
            <p:nvPr/>
          </p:nvSpPr>
          <p:spPr>
            <a:xfrm>
              <a:off x="6075622" y="2110716"/>
              <a:ext cx="1024632" cy="2360481"/>
            </a:xfrm>
            <a:custGeom>
              <a:rect b="b" l="l" r="r" t="t"/>
              <a:pathLst>
                <a:path extrusionOk="0" h="48178" w="20913">
                  <a:moveTo>
                    <a:pt x="0" y="1"/>
                  </a:moveTo>
                  <a:lnTo>
                    <a:pt x="0" y="48178"/>
                  </a:lnTo>
                  <a:lnTo>
                    <a:pt x="20913" y="48178"/>
                  </a:lnTo>
                  <a:lnTo>
                    <a:pt x="20913" y="1"/>
                  </a:lnTo>
                  <a:close/>
                </a:path>
              </a:pathLst>
            </a:custGeom>
            <a:solidFill>
              <a:srgbClr val="BBB6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6297536" y="1976872"/>
              <a:ext cx="571919" cy="143016"/>
            </a:xfrm>
            <a:custGeom>
              <a:rect b="b" l="l" r="r" t="t"/>
              <a:pathLst>
                <a:path extrusionOk="0" h="2919" w="11673">
                  <a:moveTo>
                    <a:pt x="0" y="1"/>
                  </a:moveTo>
                  <a:lnTo>
                    <a:pt x="0" y="2919"/>
                  </a:lnTo>
                  <a:lnTo>
                    <a:pt x="11672" y="2919"/>
                  </a:lnTo>
                  <a:lnTo>
                    <a:pt x="11672" y="1"/>
                  </a:lnTo>
                  <a:close/>
                </a:path>
              </a:pathLst>
            </a:custGeom>
            <a:solidFill>
              <a:srgbClr val="BBB6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6170924" y="2244776"/>
              <a:ext cx="87946" cy="146005"/>
            </a:xfrm>
            <a:custGeom>
              <a:rect b="b" l="l" r="r" t="t"/>
              <a:pathLst>
                <a:path extrusionOk="0" h="2980" w="1795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6357118" y="2244776"/>
              <a:ext cx="87897" cy="146005"/>
            </a:xfrm>
            <a:custGeom>
              <a:rect b="b" l="l" r="r" t="t"/>
              <a:pathLst>
                <a:path extrusionOk="0" h="2980" w="1794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6541794" y="2244776"/>
              <a:ext cx="87897" cy="146005"/>
            </a:xfrm>
            <a:custGeom>
              <a:rect b="b" l="l" r="r" t="t"/>
              <a:pathLst>
                <a:path extrusionOk="0" h="2980" w="1794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6727939" y="2244776"/>
              <a:ext cx="87946" cy="146005"/>
            </a:xfrm>
            <a:custGeom>
              <a:rect b="b" l="l" r="r" t="t"/>
              <a:pathLst>
                <a:path extrusionOk="0" h="2980" w="1795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6912614" y="2244776"/>
              <a:ext cx="86427" cy="146005"/>
            </a:xfrm>
            <a:custGeom>
              <a:rect b="b" l="l" r="r" t="t"/>
              <a:pathLst>
                <a:path extrusionOk="0" h="2980" w="1764">
                  <a:moveTo>
                    <a:pt x="1" y="0"/>
                  </a:moveTo>
                  <a:lnTo>
                    <a:pt x="1" y="2979"/>
                  </a:lnTo>
                  <a:lnTo>
                    <a:pt x="1764" y="2979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6170924" y="2527740"/>
              <a:ext cx="87946" cy="146005"/>
            </a:xfrm>
            <a:custGeom>
              <a:rect b="b" l="l" r="r" t="t"/>
              <a:pathLst>
                <a:path extrusionOk="0" h="2980" w="1795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6357118" y="2527740"/>
              <a:ext cx="87897" cy="146005"/>
            </a:xfrm>
            <a:custGeom>
              <a:rect b="b" l="l" r="r" t="t"/>
              <a:pathLst>
                <a:path extrusionOk="0" h="2980" w="1794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6541794" y="2527740"/>
              <a:ext cx="87897" cy="146005"/>
            </a:xfrm>
            <a:custGeom>
              <a:rect b="b" l="l" r="r" t="t"/>
              <a:pathLst>
                <a:path extrusionOk="0" h="2980" w="1794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6727939" y="2527740"/>
              <a:ext cx="87946" cy="146005"/>
            </a:xfrm>
            <a:custGeom>
              <a:rect b="b" l="l" r="r" t="t"/>
              <a:pathLst>
                <a:path extrusionOk="0" h="2980" w="1795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6912614" y="2527740"/>
              <a:ext cx="86427" cy="146005"/>
            </a:xfrm>
            <a:custGeom>
              <a:rect b="b" l="l" r="r" t="t"/>
              <a:pathLst>
                <a:path extrusionOk="0" h="2980" w="1764">
                  <a:moveTo>
                    <a:pt x="1" y="0"/>
                  </a:moveTo>
                  <a:lnTo>
                    <a:pt x="1" y="2979"/>
                  </a:lnTo>
                  <a:lnTo>
                    <a:pt x="1764" y="2979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6170924" y="2809235"/>
              <a:ext cx="87946" cy="145956"/>
            </a:xfrm>
            <a:custGeom>
              <a:rect b="b" l="l" r="r" t="t"/>
              <a:pathLst>
                <a:path extrusionOk="0" h="2979" w="1795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6357118" y="2809235"/>
              <a:ext cx="87897" cy="145956"/>
            </a:xfrm>
            <a:custGeom>
              <a:rect b="b" l="l" r="r" t="t"/>
              <a:pathLst>
                <a:path extrusionOk="0" h="2979" w="1794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6541794" y="2809235"/>
              <a:ext cx="87897" cy="145956"/>
            </a:xfrm>
            <a:custGeom>
              <a:rect b="b" l="l" r="r" t="t"/>
              <a:pathLst>
                <a:path extrusionOk="0" h="2979" w="1794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6727939" y="2809235"/>
              <a:ext cx="87946" cy="145956"/>
            </a:xfrm>
            <a:custGeom>
              <a:rect b="b" l="l" r="r" t="t"/>
              <a:pathLst>
                <a:path extrusionOk="0" h="2979" w="1795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6912614" y="2809235"/>
              <a:ext cx="86427" cy="145956"/>
            </a:xfrm>
            <a:custGeom>
              <a:rect b="b" l="l" r="r" t="t"/>
              <a:pathLst>
                <a:path extrusionOk="0" h="2979" w="1764">
                  <a:moveTo>
                    <a:pt x="1" y="0"/>
                  </a:moveTo>
                  <a:lnTo>
                    <a:pt x="1" y="2979"/>
                  </a:lnTo>
                  <a:lnTo>
                    <a:pt x="1764" y="2979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6170924" y="3089210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1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6357118" y="3089210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1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6541794" y="3089210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1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6727939" y="3089210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1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6912614" y="3089210"/>
              <a:ext cx="86427" cy="147475"/>
            </a:xfrm>
            <a:custGeom>
              <a:rect b="b" l="l" r="r" t="t"/>
              <a:pathLst>
                <a:path extrusionOk="0" h="3010" w="1764">
                  <a:moveTo>
                    <a:pt x="1" y="1"/>
                  </a:moveTo>
                  <a:lnTo>
                    <a:pt x="1" y="3010"/>
                  </a:lnTo>
                  <a:lnTo>
                    <a:pt x="1764" y="3010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6170924" y="3372175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1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6357118" y="3372175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1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6541794" y="3372175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1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6727939" y="3372175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1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6912614" y="3372175"/>
              <a:ext cx="86427" cy="147475"/>
            </a:xfrm>
            <a:custGeom>
              <a:rect b="b" l="l" r="r" t="t"/>
              <a:pathLst>
                <a:path extrusionOk="0" h="3010" w="1764">
                  <a:moveTo>
                    <a:pt x="1" y="1"/>
                  </a:moveTo>
                  <a:lnTo>
                    <a:pt x="1" y="3010"/>
                  </a:lnTo>
                  <a:lnTo>
                    <a:pt x="1764" y="3010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6170924" y="3653669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0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6357118" y="3653669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0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6541794" y="3653669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0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0"/>
            <p:cNvSpPr/>
            <p:nvPr/>
          </p:nvSpPr>
          <p:spPr>
            <a:xfrm>
              <a:off x="6727939" y="3653669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0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0"/>
            <p:cNvSpPr/>
            <p:nvPr/>
          </p:nvSpPr>
          <p:spPr>
            <a:xfrm>
              <a:off x="6912614" y="3653669"/>
              <a:ext cx="86427" cy="147475"/>
            </a:xfrm>
            <a:custGeom>
              <a:rect b="b" l="l" r="r" t="t"/>
              <a:pathLst>
                <a:path extrusionOk="0" h="3010" w="1764">
                  <a:moveTo>
                    <a:pt x="1" y="0"/>
                  </a:moveTo>
                  <a:lnTo>
                    <a:pt x="1" y="3010"/>
                  </a:lnTo>
                  <a:lnTo>
                    <a:pt x="1764" y="3010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0"/>
            <p:cNvSpPr/>
            <p:nvPr/>
          </p:nvSpPr>
          <p:spPr>
            <a:xfrm>
              <a:off x="6170924" y="3935164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0"/>
                  </a:moveTo>
                  <a:lnTo>
                    <a:pt x="1" y="3009"/>
                  </a:lnTo>
                  <a:lnTo>
                    <a:pt x="1794" y="300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0"/>
            <p:cNvSpPr/>
            <p:nvPr/>
          </p:nvSpPr>
          <p:spPr>
            <a:xfrm>
              <a:off x="6357118" y="3935164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0"/>
                  </a:moveTo>
                  <a:lnTo>
                    <a:pt x="0" y="3009"/>
                  </a:lnTo>
                  <a:lnTo>
                    <a:pt x="1794" y="300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0"/>
            <p:cNvSpPr/>
            <p:nvPr/>
          </p:nvSpPr>
          <p:spPr>
            <a:xfrm>
              <a:off x="6541794" y="3935164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0"/>
                  </a:moveTo>
                  <a:lnTo>
                    <a:pt x="0" y="3009"/>
                  </a:lnTo>
                  <a:lnTo>
                    <a:pt x="1794" y="300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0"/>
            <p:cNvSpPr/>
            <p:nvPr/>
          </p:nvSpPr>
          <p:spPr>
            <a:xfrm>
              <a:off x="6727939" y="3935164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0"/>
                  </a:moveTo>
                  <a:lnTo>
                    <a:pt x="1" y="3009"/>
                  </a:lnTo>
                  <a:lnTo>
                    <a:pt x="1794" y="300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0"/>
            <p:cNvSpPr/>
            <p:nvPr/>
          </p:nvSpPr>
          <p:spPr>
            <a:xfrm>
              <a:off x="6912614" y="3935164"/>
              <a:ext cx="86427" cy="147475"/>
            </a:xfrm>
            <a:custGeom>
              <a:rect b="b" l="l" r="r" t="t"/>
              <a:pathLst>
                <a:path extrusionOk="0" h="3010" w="1764">
                  <a:moveTo>
                    <a:pt x="1" y="0"/>
                  </a:moveTo>
                  <a:lnTo>
                    <a:pt x="1" y="3009"/>
                  </a:lnTo>
                  <a:lnTo>
                    <a:pt x="1764" y="3009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0"/>
            <p:cNvSpPr/>
            <p:nvPr/>
          </p:nvSpPr>
          <p:spPr>
            <a:xfrm>
              <a:off x="6170924" y="4216610"/>
              <a:ext cx="87946" cy="146005"/>
            </a:xfrm>
            <a:custGeom>
              <a:rect b="b" l="l" r="r" t="t"/>
              <a:pathLst>
                <a:path extrusionOk="0" h="2980" w="1795">
                  <a:moveTo>
                    <a:pt x="1" y="1"/>
                  </a:moveTo>
                  <a:lnTo>
                    <a:pt x="1" y="2980"/>
                  </a:lnTo>
                  <a:lnTo>
                    <a:pt x="1794" y="298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6357118" y="4216610"/>
              <a:ext cx="87897" cy="146005"/>
            </a:xfrm>
            <a:custGeom>
              <a:rect b="b" l="l" r="r" t="t"/>
              <a:pathLst>
                <a:path extrusionOk="0" h="2980" w="1794">
                  <a:moveTo>
                    <a:pt x="0" y="1"/>
                  </a:moveTo>
                  <a:lnTo>
                    <a:pt x="0" y="2980"/>
                  </a:lnTo>
                  <a:lnTo>
                    <a:pt x="1794" y="298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0"/>
            <p:cNvSpPr/>
            <p:nvPr/>
          </p:nvSpPr>
          <p:spPr>
            <a:xfrm>
              <a:off x="6541794" y="4216610"/>
              <a:ext cx="87897" cy="146005"/>
            </a:xfrm>
            <a:custGeom>
              <a:rect b="b" l="l" r="r" t="t"/>
              <a:pathLst>
                <a:path extrusionOk="0" h="2980" w="1794">
                  <a:moveTo>
                    <a:pt x="0" y="1"/>
                  </a:moveTo>
                  <a:lnTo>
                    <a:pt x="0" y="2980"/>
                  </a:lnTo>
                  <a:lnTo>
                    <a:pt x="1794" y="298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0"/>
            <p:cNvSpPr/>
            <p:nvPr/>
          </p:nvSpPr>
          <p:spPr>
            <a:xfrm>
              <a:off x="6727939" y="4216610"/>
              <a:ext cx="87946" cy="146005"/>
            </a:xfrm>
            <a:custGeom>
              <a:rect b="b" l="l" r="r" t="t"/>
              <a:pathLst>
                <a:path extrusionOk="0" h="2980" w="1795">
                  <a:moveTo>
                    <a:pt x="1" y="1"/>
                  </a:moveTo>
                  <a:lnTo>
                    <a:pt x="1" y="2980"/>
                  </a:lnTo>
                  <a:lnTo>
                    <a:pt x="1794" y="298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0"/>
            <p:cNvSpPr/>
            <p:nvPr/>
          </p:nvSpPr>
          <p:spPr>
            <a:xfrm>
              <a:off x="6912614" y="4216610"/>
              <a:ext cx="86427" cy="146005"/>
            </a:xfrm>
            <a:custGeom>
              <a:rect b="b" l="l" r="r" t="t"/>
              <a:pathLst>
                <a:path extrusionOk="0" h="2980" w="1764">
                  <a:moveTo>
                    <a:pt x="1" y="1"/>
                  </a:moveTo>
                  <a:lnTo>
                    <a:pt x="1" y="2980"/>
                  </a:lnTo>
                  <a:lnTo>
                    <a:pt x="1764" y="2980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 txBox="1"/>
          <p:nvPr>
            <p:ph type="title"/>
          </p:nvPr>
        </p:nvSpPr>
        <p:spPr>
          <a:xfrm>
            <a:off x="4794425" y="1845150"/>
            <a:ext cx="2794500" cy="13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3"/>
          <p:cNvSpPr txBox="1"/>
          <p:nvPr>
            <p:ph idx="1" type="subTitle"/>
          </p:nvPr>
        </p:nvSpPr>
        <p:spPr>
          <a:xfrm>
            <a:off x="4794425" y="3226650"/>
            <a:ext cx="2495700" cy="7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4" name="Google Shape;44;p3"/>
          <p:cNvSpPr txBox="1"/>
          <p:nvPr>
            <p:ph hasCustomPrompt="1" idx="2" type="title"/>
          </p:nvPr>
        </p:nvSpPr>
        <p:spPr>
          <a:xfrm>
            <a:off x="4794413" y="1104900"/>
            <a:ext cx="930900" cy="7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45" name="Google Shape;45;p3"/>
          <p:cNvGrpSpPr/>
          <p:nvPr/>
        </p:nvGrpSpPr>
        <p:grpSpPr>
          <a:xfrm>
            <a:off x="182748" y="3798126"/>
            <a:ext cx="1220393" cy="1354055"/>
            <a:chOff x="182748" y="3798126"/>
            <a:chExt cx="1220393" cy="1354055"/>
          </a:xfrm>
        </p:grpSpPr>
        <p:grpSp>
          <p:nvGrpSpPr>
            <p:cNvPr id="46" name="Google Shape;46;p3"/>
            <p:cNvGrpSpPr/>
            <p:nvPr/>
          </p:nvGrpSpPr>
          <p:grpSpPr>
            <a:xfrm>
              <a:off x="195846" y="3798126"/>
              <a:ext cx="1078167" cy="1236909"/>
              <a:chOff x="7281363" y="3551782"/>
              <a:chExt cx="898772" cy="1031101"/>
            </a:xfrm>
          </p:grpSpPr>
          <p:grpSp>
            <p:nvGrpSpPr>
              <p:cNvPr id="47" name="Google Shape;47;p3"/>
              <p:cNvGrpSpPr/>
              <p:nvPr/>
            </p:nvGrpSpPr>
            <p:grpSpPr>
              <a:xfrm>
                <a:off x="7281363" y="3980164"/>
                <a:ext cx="498400" cy="602719"/>
                <a:chOff x="7281363" y="3980164"/>
                <a:chExt cx="498400" cy="602719"/>
              </a:xfrm>
            </p:grpSpPr>
            <p:sp>
              <p:nvSpPr>
                <p:cNvPr id="48" name="Google Shape;48;p3"/>
                <p:cNvSpPr/>
                <p:nvPr/>
              </p:nvSpPr>
              <p:spPr>
                <a:xfrm>
                  <a:off x="7281363" y="3980164"/>
                  <a:ext cx="498400" cy="602719"/>
                </a:xfrm>
                <a:custGeom>
                  <a:rect b="b" l="l" r="r" t="t"/>
                  <a:pathLst>
                    <a:path extrusionOk="0" h="15513" w="12828">
                      <a:moveTo>
                        <a:pt x="2307" y="0"/>
                      </a:moveTo>
                      <a:cubicBezTo>
                        <a:pt x="1720" y="0"/>
                        <a:pt x="1215" y="257"/>
                        <a:pt x="912" y="892"/>
                      </a:cubicBezTo>
                      <a:cubicBezTo>
                        <a:pt x="0" y="2959"/>
                        <a:pt x="3739" y="3627"/>
                        <a:pt x="3739" y="5482"/>
                      </a:cubicBezTo>
                      <a:cubicBezTo>
                        <a:pt x="3739" y="7366"/>
                        <a:pt x="3921" y="8369"/>
                        <a:pt x="5684" y="9403"/>
                      </a:cubicBezTo>
                      <a:cubicBezTo>
                        <a:pt x="7417" y="10406"/>
                        <a:pt x="6961" y="11865"/>
                        <a:pt x="7143" y="12685"/>
                      </a:cubicBezTo>
                      <a:cubicBezTo>
                        <a:pt x="7356" y="13476"/>
                        <a:pt x="9392" y="13962"/>
                        <a:pt x="10456" y="15482"/>
                      </a:cubicBezTo>
                      <a:lnTo>
                        <a:pt x="10456" y="15512"/>
                      </a:lnTo>
                      <a:lnTo>
                        <a:pt x="12128" y="15512"/>
                      </a:lnTo>
                      <a:cubicBezTo>
                        <a:pt x="12128" y="15512"/>
                        <a:pt x="12827" y="8734"/>
                        <a:pt x="11155" y="7761"/>
                      </a:cubicBezTo>
                      <a:cubicBezTo>
                        <a:pt x="9484" y="6819"/>
                        <a:pt x="9636" y="5877"/>
                        <a:pt x="8876" y="4509"/>
                      </a:cubicBezTo>
                      <a:cubicBezTo>
                        <a:pt x="8116" y="3141"/>
                        <a:pt x="7386" y="4205"/>
                        <a:pt x="6140" y="2442"/>
                      </a:cubicBezTo>
                      <a:cubicBezTo>
                        <a:pt x="5303" y="1250"/>
                        <a:pt x="3603" y="0"/>
                        <a:pt x="230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" name="Google Shape;49;p3"/>
                <p:cNvSpPr/>
                <p:nvPr/>
              </p:nvSpPr>
              <p:spPr>
                <a:xfrm>
                  <a:off x="7480926" y="4108116"/>
                  <a:ext cx="248073" cy="473573"/>
                </a:xfrm>
                <a:custGeom>
                  <a:rect b="b" l="l" r="r" t="t"/>
                  <a:pathLst>
                    <a:path extrusionOk="0" fill="none" h="12189" w="6385">
                      <a:moveTo>
                        <a:pt x="6384" y="12189"/>
                      </a:moveTo>
                      <a:cubicBezTo>
                        <a:pt x="6384" y="12189"/>
                        <a:pt x="5199" y="5775"/>
                        <a:pt x="1" y="0"/>
                      </a:cubicBezTo>
                    </a:path>
                  </a:pathLst>
                </a:custGeom>
                <a:noFill/>
                <a:ln cap="rnd" cmpd="sng" w="6075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" name="Google Shape;50;p3"/>
              <p:cNvGrpSpPr/>
              <p:nvPr/>
            </p:nvGrpSpPr>
            <p:grpSpPr>
              <a:xfrm>
                <a:off x="7604954" y="3551782"/>
                <a:ext cx="316337" cy="1029875"/>
                <a:chOff x="7604954" y="3551782"/>
                <a:chExt cx="316337" cy="1029875"/>
              </a:xfrm>
            </p:grpSpPr>
            <p:sp>
              <p:nvSpPr>
                <p:cNvPr id="51" name="Google Shape;51;p3"/>
                <p:cNvSpPr/>
                <p:nvPr/>
              </p:nvSpPr>
              <p:spPr>
                <a:xfrm>
                  <a:off x="7604954" y="3551782"/>
                  <a:ext cx="316337" cy="993264"/>
                </a:xfrm>
                <a:custGeom>
                  <a:rect b="b" l="l" r="r" t="t"/>
                  <a:pathLst>
                    <a:path extrusionOk="0" h="25565" w="8142">
                      <a:moveTo>
                        <a:pt x="6083" y="0"/>
                      </a:moveTo>
                      <a:cubicBezTo>
                        <a:pt x="5976" y="0"/>
                        <a:pt x="5864" y="11"/>
                        <a:pt x="5745" y="32"/>
                      </a:cubicBezTo>
                      <a:cubicBezTo>
                        <a:pt x="2736" y="549"/>
                        <a:pt x="4134" y="3892"/>
                        <a:pt x="2706" y="5503"/>
                      </a:cubicBezTo>
                      <a:cubicBezTo>
                        <a:pt x="1490" y="6841"/>
                        <a:pt x="1186" y="8573"/>
                        <a:pt x="1763" y="9789"/>
                      </a:cubicBezTo>
                      <a:cubicBezTo>
                        <a:pt x="2858" y="12160"/>
                        <a:pt x="1672" y="12829"/>
                        <a:pt x="1064" y="14318"/>
                      </a:cubicBezTo>
                      <a:cubicBezTo>
                        <a:pt x="1" y="16932"/>
                        <a:pt x="2311" y="23558"/>
                        <a:pt x="2615" y="25534"/>
                      </a:cubicBezTo>
                      <a:lnTo>
                        <a:pt x="2615" y="25564"/>
                      </a:lnTo>
                      <a:lnTo>
                        <a:pt x="4742" y="25564"/>
                      </a:lnTo>
                      <a:cubicBezTo>
                        <a:pt x="4742" y="25564"/>
                        <a:pt x="4560" y="22981"/>
                        <a:pt x="5441" y="20154"/>
                      </a:cubicBezTo>
                      <a:cubicBezTo>
                        <a:pt x="6323" y="17358"/>
                        <a:pt x="4286" y="17479"/>
                        <a:pt x="6049" y="14865"/>
                      </a:cubicBezTo>
                      <a:cubicBezTo>
                        <a:pt x="7174" y="13193"/>
                        <a:pt x="4377" y="12525"/>
                        <a:pt x="6931" y="9789"/>
                      </a:cubicBezTo>
                      <a:cubicBezTo>
                        <a:pt x="8055" y="8543"/>
                        <a:pt x="6809" y="6780"/>
                        <a:pt x="7478" y="5199"/>
                      </a:cubicBezTo>
                      <a:cubicBezTo>
                        <a:pt x="8142" y="3641"/>
                        <a:pt x="8093" y="0"/>
                        <a:pt x="608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" name="Google Shape;52;p3"/>
                <p:cNvSpPr/>
                <p:nvPr/>
              </p:nvSpPr>
              <p:spPr>
                <a:xfrm>
                  <a:off x="7665180" y="3697101"/>
                  <a:ext cx="150010" cy="884555"/>
                </a:xfrm>
                <a:custGeom>
                  <a:rect b="b" l="l" r="r" t="t"/>
                  <a:pathLst>
                    <a:path extrusionOk="0" fill="none" h="22767" w="3861">
                      <a:moveTo>
                        <a:pt x="3861" y="0"/>
                      </a:moveTo>
                      <a:cubicBezTo>
                        <a:pt x="3861" y="0"/>
                        <a:pt x="1" y="12645"/>
                        <a:pt x="2280" y="22767"/>
                      </a:cubicBezTo>
                    </a:path>
                  </a:pathLst>
                </a:custGeom>
                <a:noFill/>
                <a:ln cap="rnd" cmpd="sng" w="6075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3" name="Google Shape;53;p3"/>
              <p:cNvGrpSpPr/>
              <p:nvPr/>
            </p:nvGrpSpPr>
            <p:grpSpPr>
              <a:xfrm>
                <a:off x="7714799" y="3894604"/>
                <a:ext cx="465336" cy="687076"/>
                <a:chOff x="7714799" y="3894604"/>
                <a:chExt cx="465336" cy="687076"/>
              </a:xfrm>
            </p:grpSpPr>
            <p:sp>
              <p:nvSpPr>
                <p:cNvPr id="54" name="Google Shape;54;p3"/>
                <p:cNvSpPr/>
                <p:nvPr/>
              </p:nvSpPr>
              <p:spPr>
                <a:xfrm>
                  <a:off x="7714799" y="3894604"/>
                  <a:ext cx="465336" cy="662280"/>
                </a:xfrm>
                <a:custGeom>
                  <a:rect b="b" l="l" r="r" t="t"/>
                  <a:pathLst>
                    <a:path extrusionOk="0" h="17046" w="11977">
                      <a:moveTo>
                        <a:pt x="10424" y="1"/>
                      </a:moveTo>
                      <a:cubicBezTo>
                        <a:pt x="9343" y="1"/>
                        <a:pt x="7698" y="1141"/>
                        <a:pt x="7174" y="1665"/>
                      </a:cubicBezTo>
                      <a:cubicBezTo>
                        <a:pt x="6999" y="1840"/>
                        <a:pt x="6797" y="1878"/>
                        <a:pt x="6568" y="1878"/>
                      </a:cubicBezTo>
                      <a:cubicBezTo>
                        <a:pt x="6389" y="1878"/>
                        <a:pt x="6194" y="1855"/>
                        <a:pt x="5981" y="1855"/>
                      </a:cubicBezTo>
                      <a:cubicBezTo>
                        <a:pt x="5467" y="1855"/>
                        <a:pt x="4853" y="1990"/>
                        <a:pt x="4134" y="2911"/>
                      </a:cubicBezTo>
                      <a:cubicBezTo>
                        <a:pt x="2797" y="4583"/>
                        <a:pt x="3800" y="5647"/>
                        <a:pt x="2979" y="6316"/>
                      </a:cubicBezTo>
                      <a:cubicBezTo>
                        <a:pt x="2189" y="7015"/>
                        <a:pt x="1520" y="6529"/>
                        <a:pt x="943" y="8109"/>
                      </a:cubicBezTo>
                      <a:cubicBezTo>
                        <a:pt x="0" y="10845"/>
                        <a:pt x="821" y="17045"/>
                        <a:pt x="821" y="17045"/>
                      </a:cubicBezTo>
                      <a:lnTo>
                        <a:pt x="2037" y="17045"/>
                      </a:lnTo>
                      <a:cubicBezTo>
                        <a:pt x="4347" y="15282"/>
                        <a:pt x="4833" y="12608"/>
                        <a:pt x="5016" y="10510"/>
                      </a:cubicBezTo>
                      <a:cubicBezTo>
                        <a:pt x="5259" y="7288"/>
                        <a:pt x="6900" y="8595"/>
                        <a:pt x="7751" y="6863"/>
                      </a:cubicBezTo>
                      <a:cubicBezTo>
                        <a:pt x="8572" y="5100"/>
                        <a:pt x="6931" y="4462"/>
                        <a:pt x="8754" y="3550"/>
                      </a:cubicBezTo>
                      <a:cubicBezTo>
                        <a:pt x="10578" y="2638"/>
                        <a:pt x="11976" y="1240"/>
                        <a:pt x="11156" y="297"/>
                      </a:cubicBezTo>
                      <a:cubicBezTo>
                        <a:pt x="10978" y="87"/>
                        <a:pt x="10723" y="1"/>
                        <a:pt x="104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" name="Google Shape;55;p3"/>
                <p:cNvSpPr/>
                <p:nvPr/>
              </p:nvSpPr>
              <p:spPr>
                <a:xfrm>
                  <a:off x="7736053" y="4006547"/>
                  <a:ext cx="266917" cy="575134"/>
                </a:xfrm>
                <a:custGeom>
                  <a:rect b="b" l="l" r="r" t="t"/>
                  <a:pathLst>
                    <a:path extrusionOk="0" fill="none" h="14803" w="6870">
                      <a:moveTo>
                        <a:pt x="6870" y="0"/>
                      </a:moveTo>
                      <a:cubicBezTo>
                        <a:pt x="6870" y="0"/>
                        <a:pt x="0" y="6322"/>
                        <a:pt x="912" y="14803"/>
                      </a:cubicBezTo>
                    </a:path>
                  </a:pathLst>
                </a:custGeom>
                <a:noFill/>
                <a:ln cap="rnd" cmpd="sng" w="6075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6" name="Google Shape;56;p3"/>
            <p:cNvGrpSpPr/>
            <p:nvPr/>
          </p:nvGrpSpPr>
          <p:grpSpPr>
            <a:xfrm>
              <a:off x="182748" y="4947856"/>
              <a:ext cx="1220393" cy="204325"/>
              <a:chOff x="329073" y="4934583"/>
              <a:chExt cx="1220393" cy="204325"/>
            </a:xfrm>
          </p:grpSpPr>
          <p:sp>
            <p:nvSpPr>
              <p:cNvPr id="57" name="Google Shape;57;p3"/>
              <p:cNvSpPr/>
              <p:nvPr/>
            </p:nvSpPr>
            <p:spPr>
              <a:xfrm>
                <a:off x="950710" y="4978292"/>
                <a:ext cx="598756" cy="160616"/>
              </a:xfrm>
              <a:custGeom>
                <a:rect b="b" l="l" r="r" t="t"/>
                <a:pathLst>
                  <a:path extrusionOk="0" h="4134" w="15411">
                    <a:moveTo>
                      <a:pt x="7508" y="0"/>
                    </a:moveTo>
                    <a:cubicBezTo>
                      <a:pt x="5836" y="0"/>
                      <a:pt x="5836" y="1824"/>
                      <a:pt x="5836" y="1824"/>
                    </a:cubicBezTo>
                    <a:cubicBezTo>
                      <a:pt x="5836" y="1824"/>
                      <a:pt x="5494" y="1643"/>
                      <a:pt x="5060" y="1643"/>
                    </a:cubicBezTo>
                    <a:cubicBezTo>
                      <a:pt x="4717" y="1643"/>
                      <a:pt x="4317" y="1756"/>
                      <a:pt x="3982" y="2158"/>
                    </a:cubicBezTo>
                    <a:cubicBezTo>
                      <a:pt x="3982" y="2158"/>
                      <a:pt x="3283" y="1550"/>
                      <a:pt x="2249" y="1550"/>
                    </a:cubicBezTo>
                    <a:cubicBezTo>
                      <a:pt x="365" y="1550"/>
                      <a:pt x="0" y="4134"/>
                      <a:pt x="0" y="4134"/>
                    </a:cubicBezTo>
                    <a:lnTo>
                      <a:pt x="15411" y="4134"/>
                    </a:lnTo>
                    <a:cubicBezTo>
                      <a:pt x="15411" y="4134"/>
                      <a:pt x="14316" y="365"/>
                      <a:pt x="12219" y="365"/>
                    </a:cubicBezTo>
                    <a:cubicBezTo>
                      <a:pt x="10152" y="365"/>
                      <a:pt x="9575" y="2249"/>
                      <a:pt x="9575" y="2249"/>
                    </a:cubicBezTo>
                    <a:cubicBezTo>
                      <a:pt x="9575" y="2249"/>
                      <a:pt x="9180" y="0"/>
                      <a:pt x="75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329073" y="4934583"/>
                <a:ext cx="757002" cy="204325"/>
              </a:xfrm>
              <a:custGeom>
                <a:rect b="b" l="l" r="r" t="t"/>
                <a:pathLst>
                  <a:path extrusionOk="0" h="5259" w="19484">
                    <a:moveTo>
                      <a:pt x="9483" y="0"/>
                    </a:moveTo>
                    <a:cubicBezTo>
                      <a:pt x="7356" y="0"/>
                      <a:pt x="7356" y="2280"/>
                      <a:pt x="7356" y="2280"/>
                    </a:cubicBezTo>
                    <a:cubicBezTo>
                      <a:pt x="7356" y="2280"/>
                      <a:pt x="6933" y="2078"/>
                      <a:pt x="6395" y="2078"/>
                    </a:cubicBezTo>
                    <a:cubicBezTo>
                      <a:pt x="5956" y="2078"/>
                      <a:pt x="5439" y="2213"/>
                      <a:pt x="5015" y="2706"/>
                    </a:cubicBezTo>
                    <a:cubicBezTo>
                      <a:pt x="5015" y="2706"/>
                      <a:pt x="4164" y="1946"/>
                      <a:pt x="2796" y="1946"/>
                    </a:cubicBezTo>
                    <a:cubicBezTo>
                      <a:pt x="456" y="1946"/>
                      <a:pt x="0" y="5168"/>
                      <a:pt x="0" y="5168"/>
                    </a:cubicBezTo>
                    <a:lnTo>
                      <a:pt x="19456" y="5168"/>
                    </a:lnTo>
                    <a:cubicBezTo>
                      <a:pt x="19250" y="4510"/>
                      <a:pt x="17898" y="517"/>
                      <a:pt x="15471" y="517"/>
                    </a:cubicBezTo>
                    <a:cubicBezTo>
                      <a:pt x="12797" y="517"/>
                      <a:pt x="12067" y="2858"/>
                      <a:pt x="12067" y="2858"/>
                    </a:cubicBezTo>
                    <a:cubicBezTo>
                      <a:pt x="12067" y="2858"/>
                      <a:pt x="11611" y="0"/>
                      <a:pt x="9483" y="0"/>
                    </a:cubicBezTo>
                    <a:close/>
                    <a:moveTo>
                      <a:pt x="19456" y="5168"/>
                    </a:moveTo>
                    <a:lnTo>
                      <a:pt x="19456" y="5168"/>
                    </a:lnTo>
                    <a:cubicBezTo>
                      <a:pt x="19474" y="5227"/>
                      <a:pt x="19484" y="5259"/>
                      <a:pt x="19484" y="5259"/>
                    </a:cubicBezTo>
                    <a:lnTo>
                      <a:pt x="19484" y="5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9" name="Google Shape;59;p3"/>
          <p:cNvGrpSpPr/>
          <p:nvPr/>
        </p:nvGrpSpPr>
        <p:grpSpPr>
          <a:xfrm>
            <a:off x="7638334" y="2700178"/>
            <a:ext cx="1338074" cy="2452004"/>
            <a:chOff x="7638334" y="2700178"/>
            <a:chExt cx="1338074" cy="2452004"/>
          </a:xfrm>
        </p:grpSpPr>
        <p:grpSp>
          <p:nvGrpSpPr>
            <p:cNvPr id="60" name="Google Shape;60;p3"/>
            <p:cNvGrpSpPr/>
            <p:nvPr/>
          </p:nvGrpSpPr>
          <p:grpSpPr>
            <a:xfrm>
              <a:off x="7638334" y="3428835"/>
              <a:ext cx="661347" cy="1710076"/>
              <a:chOff x="4947609" y="2834935"/>
              <a:chExt cx="661347" cy="1710076"/>
            </a:xfrm>
          </p:grpSpPr>
          <p:sp>
            <p:nvSpPr>
              <p:cNvPr id="61" name="Google Shape;61;p3"/>
              <p:cNvSpPr/>
              <p:nvPr/>
            </p:nvSpPr>
            <p:spPr>
              <a:xfrm>
                <a:off x="4947609" y="2834935"/>
                <a:ext cx="661347" cy="1249496"/>
              </a:xfrm>
              <a:custGeom>
                <a:rect b="b" l="l" r="r" t="t"/>
                <a:pathLst>
                  <a:path extrusionOk="0" h="32160" w="17022">
                    <a:moveTo>
                      <a:pt x="8511" y="1"/>
                    </a:moveTo>
                    <a:cubicBezTo>
                      <a:pt x="4256" y="1"/>
                      <a:pt x="4742" y="4742"/>
                      <a:pt x="4742" y="6840"/>
                    </a:cubicBezTo>
                    <a:cubicBezTo>
                      <a:pt x="4742" y="8937"/>
                      <a:pt x="2097" y="10062"/>
                      <a:pt x="2097" y="12524"/>
                    </a:cubicBezTo>
                    <a:cubicBezTo>
                      <a:pt x="2097" y="14803"/>
                      <a:pt x="2888" y="14621"/>
                      <a:pt x="2888" y="16840"/>
                    </a:cubicBezTo>
                    <a:cubicBezTo>
                      <a:pt x="2888" y="19910"/>
                      <a:pt x="0" y="19758"/>
                      <a:pt x="0" y="25168"/>
                    </a:cubicBezTo>
                    <a:cubicBezTo>
                      <a:pt x="0" y="31916"/>
                      <a:pt x="8511" y="32159"/>
                      <a:pt x="8511" y="32159"/>
                    </a:cubicBezTo>
                    <a:cubicBezTo>
                      <a:pt x="8511" y="32159"/>
                      <a:pt x="17022" y="31886"/>
                      <a:pt x="17022" y="25168"/>
                    </a:cubicBezTo>
                    <a:cubicBezTo>
                      <a:pt x="17022" y="19758"/>
                      <a:pt x="14134" y="19910"/>
                      <a:pt x="14134" y="16840"/>
                    </a:cubicBezTo>
                    <a:cubicBezTo>
                      <a:pt x="14134" y="14621"/>
                      <a:pt x="14924" y="14803"/>
                      <a:pt x="14924" y="12524"/>
                    </a:cubicBezTo>
                    <a:cubicBezTo>
                      <a:pt x="14924" y="10062"/>
                      <a:pt x="12280" y="8937"/>
                      <a:pt x="12280" y="6840"/>
                    </a:cubicBezTo>
                    <a:cubicBezTo>
                      <a:pt x="12280" y="4742"/>
                      <a:pt x="12766" y="1"/>
                      <a:pt x="8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5291288" y="3111315"/>
                <a:ext cx="39" cy="1433696"/>
              </a:xfrm>
              <a:custGeom>
                <a:rect b="b" l="l" r="r" t="t"/>
                <a:pathLst>
                  <a:path extrusionOk="0" fill="none" h="36901" w="1">
                    <a:moveTo>
                      <a:pt x="0" y="0"/>
                    </a:moveTo>
                    <a:lnTo>
                      <a:pt x="0" y="36900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5294824" y="3209348"/>
                <a:ext cx="116946" cy="114576"/>
              </a:xfrm>
              <a:custGeom>
                <a:rect b="b" l="l" r="r" t="t"/>
                <a:pathLst>
                  <a:path extrusionOk="0" fill="none" h="2949" w="3010">
                    <a:moveTo>
                      <a:pt x="3010" y="0"/>
                    </a:moveTo>
                    <a:lnTo>
                      <a:pt x="1" y="2948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5294824" y="3632135"/>
                <a:ext cx="116946" cy="116946"/>
              </a:xfrm>
              <a:custGeom>
                <a:rect b="b" l="l" r="r" t="t"/>
                <a:pathLst>
                  <a:path extrusionOk="0" fill="none" h="3010" w="3010">
                    <a:moveTo>
                      <a:pt x="3010" y="1"/>
                    </a:moveTo>
                    <a:lnTo>
                      <a:pt x="1" y="3010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5136564" y="3399468"/>
                <a:ext cx="153545" cy="153584"/>
              </a:xfrm>
              <a:custGeom>
                <a:rect b="b" l="l" r="r" t="t"/>
                <a:pathLst>
                  <a:path extrusionOk="0" fill="none" h="3953" w="3952">
                    <a:moveTo>
                      <a:pt x="0" y="1"/>
                    </a:moveTo>
                    <a:lnTo>
                      <a:pt x="3952" y="3952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" name="Google Shape;66;p3"/>
            <p:cNvGrpSpPr/>
            <p:nvPr/>
          </p:nvGrpSpPr>
          <p:grpSpPr>
            <a:xfrm>
              <a:off x="8033963" y="2700178"/>
              <a:ext cx="942445" cy="2438725"/>
              <a:chOff x="5343238" y="2048382"/>
              <a:chExt cx="942445" cy="2438725"/>
            </a:xfrm>
          </p:grpSpPr>
          <p:sp>
            <p:nvSpPr>
              <p:cNvPr id="67" name="Google Shape;67;p3"/>
              <p:cNvSpPr/>
              <p:nvPr/>
            </p:nvSpPr>
            <p:spPr>
              <a:xfrm>
                <a:off x="5343238" y="2048382"/>
                <a:ext cx="942445" cy="1783252"/>
              </a:xfrm>
              <a:custGeom>
                <a:rect b="b" l="l" r="r" t="t"/>
                <a:pathLst>
                  <a:path extrusionOk="0" h="45898" w="24257">
                    <a:moveTo>
                      <a:pt x="12129" y="0"/>
                    </a:moveTo>
                    <a:cubicBezTo>
                      <a:pt x="6049" y="0"/>
                      <a:pt x="6779" y="6778"/>
                      <a:pt x="6779" y="9727"/>
                    </a:cubicBezTo>
                    <a:cubicBezTo>
                      <a:pt x="6779" y="12706"/>
                      <a:pt x="2980" y="14377"/>
                      <a:pt x="2980" y="17812"/>
                    </a:cubicBezTo>
                    <a:cubicBezTo>
                      <a:pt x="2980" y="21064"/>
                      <a:pt x="4104" y="20912"/>
                      <a:pt x="4104" y="24013"/>
                    </a:cubicBezTo>
                    <a:cubicBezTo>
                      <a:pt x="4104" y="28420"/>
                      <a:pt x="1" y="28207"/>
                      <a:pt x="1" y="35897"/>
                    </a:cubicBezTo>
                    <a:cubicBezTo>
                      <a:pt x="1" y="45533"/>
                      <a:pt x="12129" y="45898"/>
                      <a:pt x="12129" y="45898"/>
                    </a:cubicBezTo>
                    <a:cubicBezTo>
                      <a:pt x="12129" y="45898"/>
                      <a:pt x="24257" y="45563"/>
                      <a:pt x="24257" y="35897"/>
                    </a:cubicBezTo>
                    <a:cubicBezTo>
                      <a:pt x="24196" y="28207"/>
                      <a:pt x="20153" y="28390"/>
                      <a:pt x="20153" y="24013"/>
                    </a:cubicBezTo>
                    <a:cubicBezTo>
                      <a:pt x="20153" y="20912"/>
                      <a:pt x="21278" y="21095"/>
                      <a:pt x="21278" y="17812"/>
                    </a:cubicBezTo>
                    <a:cubicBezTo>
                      <a:pt x="21278" y="14377"/>
                      <a:pt x="17478" y="12736"/>
                      <a:pt x="17478" y="9727"/>
                    </a:cubicBezTo>
                    <a:cubicBezTo>
                      <a:pt x="17478" y="6718"/>
                      <a:pt x="18208" y="0"/>
                      <a:pt x="121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5832199" y="2441639"/>
                <a:ext cx="39" cy="2045468"/>
              </a:xfrm>
              <a:custGeom>
                <a:rect b="b" l="l" r="r" t="t"/>
                <a:pathLst>
                  <a:path extrusionOk="0" fill="none" h="52647" w="1">
                    <a:moveTo>
                      <a:pt x="1" y="1"/>
                    </a:moveTo>
                    <a:lnTo>
                      <a:pt x="1" y="52646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5836939" y="2579849"/>
                <a:ext cx="166522" cy="165356"/>
              </a:xfrm>
              <a:custGeom>
                <a:rect b="b" l="l" r="r" t="t"/>
                <a:pathLst>
                  <a:path extrusionOk="0" fill="none" h="4256" w="4286">
                    <a:moveTo>
                      <a:pt x="4286" y="0"/>
                    </a:moveTo>
                    <a:lnTo>
                      <a:pt x="0" y="4256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5836939" y="3184519"/>
                <a:ext cx="166522" cy="166561"/>
              </a:xfrm>
              <a:custGeom>
                <a:rect b="b" l="l" r="r" t="t"/>
                <a:pathLst>
                  <a:path extrusionOk="0" fill="none" h="4287" w="4286">
                    <a:moveTo>
                      <a:pt x="4286" y="1"/>
                    </a:moveTo>
                    <a:lnTo>
                      <a:pt x="0" y="4287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5610177" y="2851488"/>
                <a:ext cx="218506" cy="219672"/>
              </a:xfrm>
              <a:custGeom>
                <a:rect b="b" l="l" r="r" t="t"/>
                <a:pathLst>
                  <a:path extrusionOk="0" fill="none" h="5654" w="5624">
                    <a:moveTo>
                      <a:pt x="0" y="0"/>
                    </a:moveTo>
                    <a:lnTo>
                      <a:pt x="5623" y="5654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" name="Google Shape;72;p3"/>
            <p:cNvGrpSpPr/>
            <p:nvPr/>
          </p:nvGrpSpPr>
          <p:grpSpPr>
            <a:xfrm>
              <a:off x="7700248" y="4947856"/>
              <a:ext cx="1220393" cy="204325"/>
              <a:chOff x="329073" y="4934583"/>
              <a:chExt cx="1220393" cy="204325"/>
            </a:xfrm>
          </p:grpSpPr>
          <p:sp>
            <p:nvSpPr>
              <p:cNvPr id="73" name="Google Shape;73;p3"/>
              <p:cNvSpPr/>
              <p:nvPr/>
            </p:nvSpPr>
            <p:spPr>
              <a:xfrm>
                <a:off x="950710" y="4978292"/>
                <a:ext cx="598756" cy="160616"/>
              </a:xfrm>
              <a:custGeom>
                <a:rect b="b" l="l" r="r" t="t"/>
                <a:pathLst>
                  <a:path extrusionOk="0" h="4134" w="15411">
                    <a:moveTo>
                      <a:pt x="7508" y="0"/>
                    </a:moveTo>
                    <a:cubicBezTo>
                      <a:pt x="5836" y="0"/>
                      <a:pt x="5836" y="1824"/>
                      <a:pt x="5836" y="1824"/>
                    </a:cubicBezTo>
                    <a:cubicBezTo>
                      <a:pt x="5836" y="1824"/>
                      <a:pt x="5494" y="1643"/>
                      <a:pt x="5060" y="1643"/>
                    </a:cubicBezTo>
                    <a:cubicBezTo>
                      <a:pt x="4717" y="1643"/>
                      <a:pt x="4317" y="1756"/>
                      <a:pt x="3982" y="2158"/>
                    </a:cubicBezTo>
                    <a:cubicBezTo>
                      <a:pt x="3982" y="2158"/>
                      <a:pt x="3283" y="1550"/>
                      <a:pt x="2249" y="1550"/>
                    </a:cubicBezTo>
                    <a:cubicBezTo>
                      <a:pt x="365" y="1550"/>
                      <a:pt x="0" y="4134"/>
                      <a:pt x="0" y="4134"/>
                    </a:cubicBezTo>
                    <a:lnTo>
                      <a:pt x="15411" y="4134"/>
                    </a:lnTo>
                    <a:cubicBezTo>
                      <a:pt x="15411" y="4134"/>
                      <a:pt x="14316" y="365"/>
                      <a:pt x="12219" y="365"/>
                    </a:cubicBezTo>
                    <a:cubicBezTo>
                      <a:pt x="10152" y="365"/>
                      <a:pt x="9575" y="2249"/>
                      <a:pt x="9575" y="2249"/>
                    </a:cubicBezTo>
                    <a:cubicBezTo>
                      <a:pt x="9575" y="2249"/>
                      <a:pt x="9180" y="0"/>
                      <a:pt x="75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329073" y="4934583"/>
                <a:ext cx="757002" cy="204325"/>
              </a:xfrm>
              <a:custGeom>
                <a:rect b="b" l="l" r="r" t="t"/>
                <a:pathLst>
                  <a:path extrusionOk="0" h="5259" w="19484">
                    <a:moveTo>
                      <a:pt x="9483" y="0"/>
                    </a:moveTo>
                    <a:cubicBezTo>
                      <a:pt x="7356" y="0"/>
                      <a:pt x="7356" y="2280"/>
                      <a:pt x="7356" y="2280"/>
                    </a:cubicBezTo>
                    <a:cubicBezTo>
                      <a:pt x="7356" y="2280"/>
                      <a:pt x="6933" y="2078"/>
                      <a:pt x="6395" y="2078"/>
                    </a:cubicBezTo>
                    <a:cubicBezTo>
                      <a:pt x="5956" y="2078"/>
                      <a:pt x="5439" y="2213"/>
                      <a:pt x="5015" y="2706"/>
                    </a:cubicBezTo>
                    <a:cubicBezTo>
                      <a:pt x="5015" y="2706"/>
                      <a:pt x="4164" y="1946"/>
                      <a:pt x="2796" y="1946"/>
                    </a:cubicBezTo>
                    <a:cubicBezTo>
                      <a:pt x="456" y="1946"/>
                      <a:pt x="0" y="5168"/>
                      <a:pt x="0" y="5168"/>
                    </a:cubicBezTo>
                    <a:lnTo>
                      <a:pt x="19456" y="5168"/>
                    </a:lnTo>
                    <a:cubicBezTo>
                      <a:pt x="19250" y="4510"/>
                      <a:pt x="17898" y="517"/>
                      <a:pt x="15471" y="517"/>
                    </a:cubicBezTo>
                    <a:cubicBezTo>
                      <a:pt x="12797" y="517"/>
                      <a:pt x="12067" y="2858"/>
                      <a:pt x="12067" y="2858"/>
                    </a:cubicBezTo>
                    <a:cubicBezTo>
                      <a:pt x="12067" y="2858"/>
                      <a:pt x="11611" y="0"/>
                      <a:pt x="9483" y="0"/>
                    </a:cubicBezTo>
                    <a:close/>
                    <a:moveTo>
                      <a:pt x="19456" y="5168"/>
                    </a:moveTo>
                    <a:lnTo>
                      <a:pt x="19456" y="5168"/>
                    </a:lnTo>
                    <a:cubicBezTo>
                      <a:pt x="19474" y="5227"/>
                      <a:pt x="19484" y="5259"/>
                      <a:pt x="19484" y="5259"/>
                    </a:cubicBezTo>
                    <a:lnTo>
                      <a:pt x="19484" y="5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36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1"/>
          <p:cNvSpPr txBox="1"/>
          <p:nvPr>
            <p:ph type="ctrTitle"/>
          </p:nvPr>
        </p:nvSpPr>
        <p:spPr>
          <a:xfrm>
            <a:off x="4769250" y="1504000"/>
            <a:ext cx="2376900" cy="258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Font typeface="Fira Sans Condensed Medium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576" name="Google Shape;576;p21"/>
          <p:cNvSpPr txBox="1"/>
          <p:nvPr>
            <p:ph idx="1" type="subTitle"/>
          </p:nvPr>
        </p:nvSpPr>
        <p:spPr>
          <a:xfrm>
            <a:off x="4769250" y="1890446"/>
            <a:ext cx="2376900" cy="2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77" name="Google Shape;577;p21"/>
          <p:cNvSpPr txBox="1"/>
          <p:nvPr>
            <p:ph hasCustomPrompt="1" idx="2" type="title"/>
          </p:nvPr>
        </p:nvSpPr>
        <p:spPr>
          <a:xfrm>
            <a:off x="1997850" y="1500000"/>
            <a:ext cx="2542800" cy="6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b="0" sz="5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78" name="Google Shape;578;p21"/>
          <p:cNvSpPr txBox="1"/>
          <p:nvPr>
            <p:ph idx="3" type="ctrTitle"/>
          </p:nvPr>
        </p:nvSpPr>
        <p:spPr>
          <a:xfrm>
            <a:off x="713250" y="536525"/>
            <a:ext cx="77175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579" name="Google Shape;579;p21"/>
          <p:cNvGrpSpPr/>
          <p:nvPr/>
        </p:nvGrpSpPr>
        <p:grpSpPr>
          <a:xfrm>
            <a:off x="8069876" y="2932999"/>
            <a:ext cx="907107" cy="2208226"/>
            <a:chOff x="6075622" y="1976872"/>
            <a:chExt cx="1024632" cy="2494325"/>
          </a:xfrm>
        </p:grpSpPr>
        <p:sp>
          <p:nvSpPr>
            <p:cNvPr id="580" name="Google Shape;580;p21"/>
            <p:cNvSpPr/>
            <p:nvPr/>
          </p:nvSpPr>
          <p:spPr>
            <a:xfrm>
              <a:off x="6075622" y="2110716"/>
              <a:ext cx="1024632" cy="2360481"/>
            </a:xfrm>
            <a:custGeom>
              <a:rect b="b" l="l" r="r" t="t"/>
              <a:pathLst>
                <a:path extrusionOk="0" h="48178" w="20913">
                  <a:moveTo>
                    <a:pt x="0" y="1"/>
                  </a:moveTo>
                  <a:lnTo>
                    <a:pt x="0" y="48178"/>
                  </a:lnTo>
                  <a:lnTo>
                    <a:pt x="20913" y="48178"/>
                  </a:lnTo>
                  <a:lnTo>
                    <a:pt x="20913" y="1"/>
                  </a:lnTo>
                  <a:close/>
                </a:path>
              </a:pathLst>
            </a:custGeom>
            <a:solidFill>
              <a:srgbClr val="BBB6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1"/>
            <p:cNvSpPr/>
            <p:nvPr/>
          </p:nvSpPr>
          <p:spPr>
            <a:xfrm>
              <a:off x="6297536" y="1976872"/>
              <a:ext cx="571919" cy="143016"/>
            </a:xfrm>
            <a:custGeom>
              <a:rect b="b" l="l" r="r" t="t"/>
              <a:pathLst>
                <a:path extrusionOk="0" h="2919" w="11673">
                  <a:moveTo>
                    <a:pt x="0" y="1"/>
                  </a:moveTo>
                  <a:lnTo>
                    <a:pt x="0" y="2919"/>
                  </a:lnTo>
                  <a:lnTo>
                    <a:pt x="11672" y="2919"/>
                  </a:lnTo>
                  <a:lnTo>
                    <a:pt x="11672" y="1"/>
                  </a:lnTo>
                  <a:close/>
                </a:path>
              </a:pathLst>
            </a:custGeom>
            <a:solidFill>
              <a:srgbClr val="BBB6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1"/>
            <p:cNvSpPr/>
            <p:nvPr/>
          </p:nvSpPr>
          <p:spPr>
            <a:xfrm>
              <a:off x="6170924" y="2244776"/>
              <a:ext cx="87946" cy="146005"/>
            </a:xfrm>
            <a:custGeom>
              <a:rect b="b" l="l" r="r" t="t"/>
              <a:pathLst>
                <a:path extrusionOk="0" h="2980" w="1795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1"/>
            <p:cNvSpPr/>
            <p:nvPr/>
          </p:nvSpPr>
          <p:spPr>
            <a:xfrm>
              <a:off x="6357118" y="2244776"/>
              <a:ext cx="87897" cy="146005"/>
            </a:xfrm>
            <a:custGeom>
              <a:rect b="b" l="l" r="r" t="t"/>
              <a:pathLst>
                <a:path extrusionOk="0" h="2980" w="1794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1"/>
            <p:cNvSpPr/>
            <p:nvPr/>
          </p:nvSpPr>
          <p:spPr>
            <a:xfrm>
              <a:off x="6541794" y="2244776"/>
              <a:ext cx="87897" cy="146005"/>
            </a:xfrm>
            <a:custGeom>
              <a:rect b="b" l="l" r="r" t="t"/>
              <a:pathLst>
                <a:path extrusionOk="0" h="2980" w="1794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1"/>
            <p:cNvSpPr/>
            <p:nvPr/>
          </p:nvSpPr>
          <p:spPr>
            <a:xfrm>
              <a:off x="6727939" y="2244776"/>
              <a:ext cx="87946" cy="146005"/>
            </a:xfrm>
            <a:custGeom>
              <a:rect b="b" l="l" r="r" t="t"/>
              <a:pathLst>
                <a:path extrusionOk="0" h="2980" w="1795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1"/>
            <p:cNvSpPr/>
            <p:nvPr/>
          </p:nvSpPr>
          <p:spPr>
            <a:xfrm>
              <a:off x="6912614" y="2244776"/>
              <a:ext cx="86427" cy="146005"/>
            </a:xfrm>
            <a:custGeom>
              <a:rect b="b" l="l" r="r" t="t"/>
              <a:pathLst>
                <a:path extrusionOk="0" h="2980" w="1764">
                  <a:moveTo>
                    <a:pt x="1" y="0"/>
                  </a:moveTo>
                  <a:lnTo>
                    <a:pt x="1" y="2979"/>
                  </a:lnTo>
                  <a:lnTo>
                    <a:pt x="1764" y="2979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1"/>
            <p:cNvSpPr/>
            <p:nvPr/>
          </p:nvSpPr>
          <p:spPr>
            <a:xfrm>
              <a:off x="6170924" y="2527740"/>
              <a:ext cx="87946" cy="146005"/>
            </a:xfrm>
            <a:custGeom>
              <a:rect b="b" l="l" r="r" t="t"/>
              <a:pathLst>
                <a:path extrusionOk="0" h="2980" w="1795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1"/>
            <p:cNvSpPr/>
            <p:nvPr/>
          </p:nvSpPr>
          <p:spPr>
            <a:xfrm>
              <a:off x="6357118" y="2527740"/>
              <a:ext cx="87897" cy="146005"/>
            </a:xfrm>
            <a:custGeom>
              <a:rect b="b" l="l" r="r" t="t"/>
              <a:pathLst>
                <a:path extrusionOk="0" h="2980" w="1794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1"/>
            <p:cNvSpPr/>
            <p:nvPr/>
          </p:nvSpPr>
          <p:spPr>
            <a:xfrm>
              <a:off x="6541794" y="2527740"/>
              <a:ext cx="87897" cy="146005"/>
            </a:xfrm>
            <a:custGeom>
              <a:rect b="b" l="l" r="r" t="t"/>
              <a:pathLst>
                <a:path extrusionOk="0" h="2980" w="1794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1"/>
            <p:cNvSpPr/>
            <p:nvPr/>
          </p:nvSpPr>
          <p:spPr>
            <a:xfrm>
              <a:off x="6727939" y="2527740"/>
              <a:ext cx="87946" cy="146005"/>
            </a:xfrm>
            <a:custGeom>
              <a:rect b="b" l="l" r="r" t="t"/>
              <a:pathLst>
                <a:path extrusionOk="0" h="2980" w="1795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1"/>
            <p:cNvSpPr/>
            <p:nvPr/>
          </p:nvSpPr>
          <p:spPr>
            <a:xfrm>
              <a:off x="6912614" y="2527740"/>
              <a:ext cx="86427" cy="146005"/>
            </a:xfrm>
            <a:custGeom>
              <a:rect b="b" l="l" r="r" t="t"/>
              <a:pathLst>
                <a:path extrusionOk="0" h="2980" w="1764">
                  <a:moveTo>
                    <a:pt x="1" y="0"/>
                  </a:moveTo>
                  <a:lnTo>
                    <a:pt x="1" y="2979"/>
                  </a:lnTo>
                  <a:lnTo>
                    <a:pt x="1764" y="2979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1"/>
            <p:cNvSpPr/>
            <p:nvPr/>
          </p:nvSpPr>
          <p:spPr>
            <a:xfrm>
              <a:off x="6170924" y="2809235"/>
              <a:ext cx="87946" cy="145956"/>
            </a:xfrm>
            <a:custGeom>
              <a:rect b="b" l="l" r="r" t="t"/>
              <a:pathLst>
                <a:path extrusionOk="0" h="2979" w="1795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1"/>
            <p:cNvSpPr/>
            <p:nvPr/>
          </p:nvSpPr>
          <p:spPr>
            <a:xfrm>
              <a:off x="6357118" y="2809235"/>
              <a:ext cx="87897" cy="145956"/>
            </a:xfrm>
            <a:custGeom>
              <a:rect b="b" l="l" r="r" t="t"/>
              <a:pathLst>
                <a:path extrusionOk="0" h="2979" w="1794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1"/>
            <p:cNvSpPr/>
            <p:nvPr/>
          </p:nvSpPr>
          <p:spPr>
            <a:xfrm>
              <a:off x="6541794" y="2809235"/>
              <a:ext cx="87897" cy="145956"/>
            </a:xfrm>
            <a:custGeom>
              <a:rect b="b" l="l" r="r" t="t"/>
              <a:pathLst>
                <a:path extrusionOk="0" h="2979" w="1794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1"/>
            <p:cNvSpPr/>
            <p:nvPr/>
          </p:nvSpPr>
          <p:spPr>
            <a:xfrm>
              <a:off x="6727939" y="2809235"/>
              <a:ext cx="87946" cy="145956"/>
            </a:xfrm>
            <a:custGeom>
              <a:rect b="b" l="l" r="r" t="t"/>
              <a:pathLst>
                <a:path extrusionOk="0" h="2979" w="1795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1"/>
            <p:cNvSpPr/>
            <p:nvPr/>
          </p:nvSpPr>
          <p:spPr>
            <a:xfrm>
              <a:off x="6912614" y="2809235"/>
              <a:ext cx="86427" cy="145956"/>
            </a:xfrm>
            <a:custGeom>
              <a:rect b="b" l="l" r="r" t="t"/>
              <a:pathLst>
                <a:path extrusionOk="0" h="2979" w="1764">
                  <a:moveTo>
                    <a:pt x="1" y="0"/>
                  </a:moveTo>
                  <a:lnTo>
                    <a:pt x="1" y="2979"/>
                  </a:lnTo>
                  <a:lnTo>
                    <a:pt x="1764" y="2979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1"/>
            <p:cNvSpPr/>
            <p:nvPr/>
          </p:nvSpPr>
          <p:spPr>
            <a:xfrm>
              <a:off x="6170924" y="3089210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1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1"/>
            <p:cNvSpPr/>
            <p:nvPr/>
          </p:nvSpPr>
          <p:spPr>
            <a:xfrm>
              <a:off x="6357118" y="3089210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1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1"/>
            <p:cNvSpPr/>
            <p:nvPr/>
          </p:nvSpPr>
          <p:spPr>
            <a:xfrm>
              <a:off x="6541794" y="3089210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1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1"/>
            <p:cNvSpPr/>
            <p:nvPr/>
          </p:nvSpPr>
          <p:spPr>
            <a:xfrm>
              <a:off x="6727939" y="3089210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1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1"/>
            <p:cNvSpPr/>
            <p:nvPr/>
          </p:nvSpPr>
          <p:spPr>
            <a:xfrm>
              <a:off x="6912614" y="3089210"/>
              <a:ext cx="86427" cy="147475"/>
            </a:xfrm>
            <a:custGeom>
              <a:rect b="b" l="l" r="r" t="t"/>
              <a:pathLst>
                <a:path extrusionOk="0" h="3010" w="1764">
                  <a:moveTo>
                    <a:pt x="1" y="1"/>
                  </a:moveTo>
                  <a:lnTo>
                    <a:pt x="1" y="3010"/>
                  </a:lnTo>
                  <a:lnTo>
                    <a:pt x="1764" y="3010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1"/>
            <p:cNvSpPr/>
            <p:nvPr/>
          </p:nvSpPr>
          <p:spPr>
            <a:xfrm>
              <a:off x="6170924" y="3372175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1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1"/>
            <p:cNvSpPr/>
            <p:nvPr/>
          </p:nvSpPr>
          <p:spPr>
            <a:xfrm>
              <a:off x="6357118" y="3372175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1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1"/>
            <p:cNvSpPr/>
            <p:nvPr/>
          </p:nvSpPr>
          <p:spPr>
            <a:xfrm>
              <a:off x="6541794" y="3372175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1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1"/>
            <p:cNvSpPr/>
            <p:nvPr/>
          </p:nvSpPr>
          <p:spPr>
            <a:xfrm>
              <a:off x="6727939" y="3372175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1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1"/>
            <p:cNvSpPr/>
            <p:nvPr/>
          </p:nvSpPr>
          <p:spPr>
            <a:xfrm>
              <a:off x="6912614" y="3372175"/>
              <a:ext cx="86427" cy="147475"/>
            </a:xfrm>
            <a:custGeom>
              <a:rect b="b" l="l" r="r" t="t"/>
              <a:pathLst>
                <a:path extrusionOk="0" h="3010" w="1764">
                  <a:moveTo>
                    <a:pt x="1" y="1"/>
                  </a:moveTo>
                  <a:lnTo>
                    <a:pt x="1" y="3010"/>
                  </a:lnTo>
                  <a:lnTo>
                    <a:pt x="1764" y="3010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1"/>
            <p:cNvSpPr/>
            <p:nvPr/>
          </p:nvSpPr>
          <p:spPr>
            <a:xfrm>
              <a:off x="6170924" y="3653669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0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1"/>
            <p:cNvSpPr/>
            <p:nvPr/>
          </p:nvSpPr>
          <p:spPr>
            <a:xfrm>
              <a:off x="6357118" y="3653669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0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1"/>
            <p:cNvSpPr/>
            <p:nvPr/>
          </p:nvSpPr>
          <p:spPr>
            <a:xfrm>
              <a:off x="6541794" y="3653669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0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1"/>
            <p:cNvSpPr/>
            <p:nvPr/>
          </p:nvSpPr>
          <p:spPr>
            <a:xfrm>
              <a:off x="6727939" y="3653669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0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1"/>
            <p:cNvSpPr/>
            <p:nvPr/>
          </p:nvSpPr>
          <p:spPr>
            <a:xfrm>
              <a:off x="6912614" y="3653669"/>
              <a:ext cx="86427" cy="147475"/>
            </a:xfrm>
            <a:custGeom>
              <a:rect b="b" l="l" r="r" t="t"/>
              <a:pathLst>
                <a:path extrusionOk="0" h="3010" w="1764">
                  <a:moveTo>
                    <a:pt x="1" y="0"/>
                  </a:moveTo>
                  <a:lnTo>
                    <a:pt x="1" y="3010"/>
                  </a:lnTo>
                  <a:lnTo>
                    <a:pt x="1764" y="3010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1"/>
            <p:cNvSpPr/>
            <p:nvPr/>
          </p:nvSpPr>
          <p:spPr>
            <a:xfrm>
              <a:off x="6170924" y="3935164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0"/>
                  </a:moveTo>
                  <a:lnTo>
                    <a:pt x="1" y="3009"/>
                  </a:lnTo>
                  <a:lnTo>
                    <a:pt x="1794" y="300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1"/>
            <p:cNvSpPr/>
            <p:nvPr/>
          </p:nvSpPr>
          <p:spPr>
            <a:xfrm>
              <a:off x="6357118" y="3935164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0"/>
                  </a:moveTo>
                  <a:lnTo>
                    <a:pt x="0" y="3009"/>
                  </a:lnTo>
                  <a:lnTo>
                    <a:pt x="1794" y="300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1"/>
            <p:cNvSpPr/>
            <p:nvPr/>
          </p:nvSpPr>
          <p:spPr>
            <a:xfrm>
              <a:off x="6541794" y="3935164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0"/>
                  </a:moveTo>
                  <a:lnTo>
                    <a:pt x="0" y="3009"/>
                  </a:lnTo>
                  <a:lnTo>
                    <a:pt x="1794" y="300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1"/>
            <p:cNvSpPr/>
            <p:nvPr/>
          </p:nvSpPr>
          <p:spPr>
            <a:xfrm>
              <a:off x="6727939" y="3935164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0"/>
                  </a:moveTo>
                  <a:lnTo>
                    <a:pt x="1" y="3009"/>
                  </a:lnTo>
                  <a:lnTo>
                    <a:pt x="1794" y="300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1"/>
            <p:cNvSpPr/>
            <p:nvPr/>
          </p:nvSpPr>
          <p:spPr>
            <a:xfrm>
              <a:off x="6912614" y="3935164"/>
              <a:ext cx="86427" cy="147475"/>
            </a:xfrm>
            <a:custGeom>
              <a:rect b="b" l="l" r="r" t="t"/>
              <a:pathLst>
                <a:path extrusionOk="0" h="3010" w="1764">
                  <a:moveTo>
                    <a:pt x="1" y="0"/>
                  </a:moveTo>
                  <a:lnTo>
                    <a:pt x="1" y="3009"/>
                  </a:lnTo>
                  <a:lnTo>
                    <a:pt x="1764" y="3009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1"/>
            <p:cNvSpPr/>
            <p:nvPr/>
          </p:nvSpPr>
          <p:spPr>
            <a:xfrm>
              <a:off x="6170924" y="4216610"/>
              <a:ext cx="87946" cy="146005"/>
            </a:xfrm>
            <a:custGeom>
              <a:rect b="b" l="l" r="r" t="t"/>
              <a:pathLst>
                <a:path extrusionOk="0" h="2980" w="1795">
                  <a:moveTo>
                    <a:pt x="1" y="1"/>
                  </a:moveTo>
                  <a:lnTo>
                    <a:pt x="1" y="2980"/>
                  </a:lnTo>
                  <a:lnTo>
                    <a:pt x="1794" y="298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1"/>
            <p:cNvSpPr/>
            <p:nvPr/>
          </p:nvSpPr>
          <p:spPr>
            <a:xfrm>
              <a:off x="6357118" y="4216610"/>
              <a:ext cx="87897" cy="146005"/>
            </a:xfrm>
            <a:custGeom>
              <a:rect b="b" l="l" r="r" t="t"/>
              <a:pathLst>
                <a:path extrusionOk="0" h="2980" w="1794">
                  <a:moveTo>
                    <a:pt x="0" y="1"/>
                  </a:moveTo>
                  <a:lnTo>
                    <a:pt x="0" y="2980"/>
                  </a:lnTo>
                  <a:lnTo>
                    <a:pt x="1794" y="298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1"/>
            <p:cNvSpPr/>
            <p:nvPr/>
          </p:nvSpPr>
          <p:spPr>
            <a:xfrm>
              <a:off x="6541794" y="4216610"/>
              <a:ext cx="87897" cy="146005"/>
            </a:xfrm>
            <a:custGeom>
              <a:rect b="b" l="l" r="r" t="t"/>
              <a:pathLst>
                <a:path extrusionOk="0" h="2980" w="1794">
                  <a:moveTo>
                    <a:pt x="0" y="1"/>
                  </a:moveTo>
                  <a:lnTo>
                    <a:pt x="0" y="2980"/>
                  </a:lnTo>
                  <a:lnTo>
                    <a:pt x="1794" y="298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1"/>
            <p:cNvSpPr/>
            <p:nvPr/>
          </p:nvSpPr>
          <p:spPr>
            <a:xfrm>
              <a:off x="6727939" y="4216610"/>
              <a:ext cx="87946" cy="146005"/>
            </a:xfrm>
            <a:custGeom>
              <a:rect b="b" l="l" r="r" t="t"/>
              <a:pathLst>
                <a:path extrusionOk="0" h="2980" w="1795">
                  <a:moveTo>
                    <a:pt x="1" y="1"/>
                  </a:moveTo>
                  <a:lnTo>
                    <a:pt x="1" y="2980"/>
                  </a:lnTo>
                  <a:lnTo>
                    <a:pt x="1794" y="298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1"/>
            <p:cNvSpPr/>
            <p:nvPr/>
          </p:nvSpPr>
          <p:spPr>
            <a:xfrm>
              <a:off x="6912614" y="4216610"/>
              <a:ext cx="86427" cy="146005"/>
            </a:xfrm>
            <a:custGeom>
              <a:rect b="b" l="l" r="r" t="t"/>
              <a:pathLst>
                <a:path extrusionOk="0" h="2980" w="1764">
                  <a:moveTo>
                    <a:pt x="1" y="1"/>
                  </a:moveTo>
                  <a:lnTo>
                    <a:pt x="1" y="2980"/>
                  </a:lnTo>
                  <a:lnTo>
                    <a:pt x="1764" y="2980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2" name="Google Shape;622;p21"/>
          <p:cNvGrpSpPr/>
          <p:nvPr/>
        </p:nvGrpSpPr>
        <p:grpSpPr>
          <a:xfrm>
            <a:off x="195846" y="3798126"/>
            <a:ext cx="1078167" cy="1236909"/>
            <a:chOff x="7281363" y="3551782"/>
            <a:chExt cx="898772" cy="1031101"/>
          </a:xfrm>
        </p:grpSpPr>
        <p:grpSp>
          <p:nvGrpSpPr>
            <p:cNvPr id="623" name="Google Shape;623;p21"/>
            <p:cNvGrpSpPr/>
            <p:nvPr/>
          </p:nvGrpSpPr>
          <p:grpSpPr>
            <a:xfrm>
              <a:off x="7281363" y="3980164"/>
              <a:ext cx="498400" cy="602719"/>
              <a:chOff x="7281363" y="3980164"/>
              <a:chExt cx="498400" cy="602719"/>
            </a:xfrm>
          </p:grpSpPr>
          <p:sp>
            <p:nvSpPr>
              <p:cNvPr id="624" name="Google Shape;624;p21"/>
              <p:cNvSpPr/>
              <p:nvPr/>
            </p:nvSpPr>
            <p:spPr>
              <a:xfrm>
                <a:off x="7281363" y="3980164"/>
                <a:ext cx="498400" cy="602719"/>
              </a:xfrm>
              <a:custGeom>
                <a:rect b="b" l="l" r="r" t="t"/>
                <a:pathLst>
                  <a:path extrusionOk="0" h="15513" w="12828">
                    <a:moveTo>
                      <a:pt x="2307" y="0"/>
                    </a:moveTo>
                    <a:cubicBezTo>
                      <a:pt x="1720" y="0"/>
                      <a:pt x="1215" y="257"/>
                      <a:pt x="912" y="892"/>
                    </a:cubicBezTo>
                    <a:cubicBezTo>
                      <a:pt x="0" y="2959"/>
                      <a:pt x="3739" y="3627"/>
                      <a:pt x="3739" y="5482"/>
                    </a:cubicBezTo>
                    <a:cubicBezTo>
                      <a:pt x="3739" y="7366"/>
                      <a:pt x="3921" y="8369"/>
                      <a:pt x="5684" y="9403"/>
                    </a:cubicBezTo>
                    <a:cubicBezTo>
                      <a:pt x="7417" y="10406"/>
                      <a:pt x="6961" y="11865"/>
                      <a:pt x="7143" y="12685"/>
                    </a:cubicBezTo>
                    <a:cubicBezTo>
                      <a:pt x="7356" y="13476"/>
                      <a:pt x="9392" y="13962"/>
                      <a:pt x="10456" y="15482"/>
                    </a:cubicBezTo>
                    <a:lnTo>
                      <a:pt x="10456" y="15512"/>
                    </a:lnTo>
                    <a:lnTo>
                      <a:pt x="12128" y="15512"/>
                    </a:lnTo>
                    <a:cubicBezTo>
                      <a:pt x="12128" y="15512"/>
                      <a:pt x="12827" y="8734"/>
                      <a:pt x="11155" y="7761"/>
                    </a:cubicBezTo>
                    <a:cubicBezTo>
                      <a:pt x="9484" y="6819"/>
                      <a:pt x="9636" y="5877"/>
                      <a:pt x="8876" y="4509"/>
                    </a:cubicBezTo>
                    <a:cubicBezTo>
                      <a:pt x="8116" y="3141"/>
                      <a:pt x="7386" y="4205"/>
                      <a:pt x="6140" y="2442"/>
                    </a:cubicBezTo>
                    <a:cubicBezTo>
                      <a:pt x="5303" y="1250"/>
                      <a:pt x="3603" y="0"/>
                      <a:pt x="23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21"/>
              <p:cNvSpPr/>
              <p:nvPr/>
            </p:nvSpPr>
            <p:spPr>
              <a:xfrm>
                <a:off x="7480926" y="4108116"/>
                <a:ext cx="248073" cy="473573"/>
              </a:xfrm>
              <a:custGeom>
                <a:rect b="b" l="l" r="r" t="t"/>
                <a:pathLst>
                  <a:path extrusionOk="0" fill="none" h="12189" w="6385">
                    <a:moveTo>
                      <a:pt x="6384" y="12189"/>
                    </a:moveTo>
                    <a:cubicBezTo>
                      <a:pt x="6384" y="12189"/>
                      <a:pt x="5199" y="5775"/>
                      <a:pt x="1" y="0"/>
                    </a:cubicBezTo>
                  </a:path>
                </a:pathLst>
              </a:custGeom>
              <a:noFill/>
              <a:ln cap="rnd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6" name="Google Shape;626;p21"/>
            <p:cNvGrpSpPr/>
            <p:nvPr/>
          </p:nvGrpSpPr>
          <p:grpSpPr>
            <a:xfrm>
              <a:off x="7604954" y="3551782"/>
              <a:ext cx="316337" cy="1029875"/>
              <a:chOff x="7604954" y="3551782"/>
              <a:chExt cx="316337" cy="1029875"/>
            </a:xfrm>
          </p:grpSpPr>
          <p:sp>
            <p:nvSpPr>
              <p:cNvPr id="627" name="Google Shape;627;p21"/>
              <p:cNvSpPr/>
              <p:nvPr/>
            </p:nvSpPr>
            <p:spPr>
              <a:xfrm>
                <a:off x="7604954" y="3551782"/>
                <a:ext cx="316337" cy="993264"/>
              </a:xfrm>
              <a:custGeom>
                <a:rect b="b" l="l" r="r" t="t"/>
                <a:pathLst>
                  <a:path extrusionOk="0" h="25565" w="8142">
                    <a:moveTo>
                      <a:pt x="6083" y="0"/>
                    </a:moveTo>
                    <a:cubicBezTo>
                      <a:pt x="5976" y="0"/>
                      <a:pt x="5864" y="11"/>
                      <a:pt x="5745" y="32"/>
                    </a:cubicBezTo>
                    <a:cubicBezTo>
                      <a:pt x="2736" y="549"/>
                      <a:pt x="4134" y="3892"/>
                      <a:pt x="2706" y="5503"/>
                    </a:cubicBezTo>
                    <a:cubicBezTo>
                      <a:pt x="1490" y="6841"/>
                      <a:pt x="1186" y="8573"/>
                      <a:pt x="1763" y="9789"/>
                    </a:cubicBezTo>
                    <a:cubicBezTo>
                      <a:pt x="2858" y="12160"/>
                      <a:pt x="1672" y="12829"/>
                      <a:pt x="1064" y="14318"/>
                    </a:cubicBezTo>
                    <a:cubicBezTo>
                      <a:pt x="1" y="16932"/>
                      <a:pt x="2311" y="23558"/>
                      <a:pt x="2615" y="25534"/>
                    </a:cubicBezTo>
                    <a:lnTo>
                      <a:pt x="2615" y="25564"/>
                    </a:lnTo>
                    <a:lnTo>
                      <a:pt x="4742" y="25564"/>
                    </a:lnTo>
                    <a:cubicBezTo>
                      <a:pt x="4742" y="25564"/>
                      <a:pt x="4560" y="22981"/>
                      <a:pt x="5441" y="20154"/>
                    </a:cubicBezTo>
                    <a:cubicBezTo>
                      <a:pt x="6323" y="17358"/>
                      <a:pt x="4286" y="17479"/>
                      <a:pt x="6049" y="14865"/>
                    </a:cubicBezTo>
                    <a:cubicBezTo>
                      <a:pt x="7174" y="13193"/>
                      <a:pt x="4377" y="12525"/>
                      <a:pt x="6931" y="9789"/>
                    </a:cubicBezTo>
                    <a:cubicBezTo>
                      <a:pt x="8055" y="8543"/>
                      <a:pt x="6809" y="6780"/>
                      <a:pt x="7478" y="5199"/>
                    </a:cubicBezTo>
                    <a:cubicBezTo>
                      <a:pt x="8142" y="3641"/>
                      <a:pt x="8093" y="0"/>
                      <a:pt x="60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21"/>
              <p:cNvSpPr/>
              <p:nvPr/>
            </p:nvSpPr>
            <p:spPr>
              <a:xfrm>
                <a:off x="7665180" y="3697101"/>
                <a:ext cx="150010" cy="884555"/>
              </a:xfrm>
              <a:custGeom>
                <a:rect b="b" l="l" r="r" t="t"/>
                <a:pathLst>
                  <a:path extrusionOk="0" fill="none" h="22767" w="3861">
                    <a:moveTo>
                      <a:pt x="3861" y="0"/>
                    </a:moveTo>
                    <a:cubicBezTo>
                      <a:pt x="3861" y="0"/>
                      <a:pt x="1" y="12645"/>
                      <a:pt x="2280" y="22767"/>
                    </a:cubicBezTo>
                  </a:path>
                </a:pathLst>
              </a:custGeom>
              <a:noFill/>
              <a:ln cap="rnd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9" name="Google Shape;629;p21"/>
            <p:cNvGrpSpPr/>
            <p:nvPr/>
          </p:nvGrpSpPr>
          <p:grpSpPr>
            <a:xfrm>
              <a:off x="7714799" y="3894604"/>
              <a:ext cx="465336" cy="687076"/>
              <a:chOff x="7714799" y="3894604"/>
              <a:chExt cx="465336" cy="687076"/>
            </a:xfrm>
          </p:grpSpPr>
          <p:sp>
            <p:nvSpPr>
              <p:cNvPr id="630" name="Google Shape;630;p21"/>
              <p:cNvSpPr/>
              <p:nvPr/>
            </p:nvSpPr>
            <p:spPr>
              <a:xfrm>
                <a:off x="7714799" y="3894604"/>
                <a:ext cx="465336" cy="662280"/>
              </a:xfrm>
              <a:custGeom>
                <a:rect b="b" l="l" r="r" t="t"/>
                <a:pathLst>
                  <a:path extrusionOk="0" h="17046" w="11977">
                    <a:moveTo>
                      <a:pt x="10424" y="1"/>
                    </a:moveTo>
                    <a:cubicBezTo>
                      <a:pt x="9343" y="1"/>
                      <a:pt x="7698" y="1141"/>
                      <a:pt x="7174" y="1665"/>
                    </a:cubicBezTo>
                    <a:cubicBezTo>
                      <a:pt x="6999" y="1840"/>
                      <a:pt x="6797" y="1878"/>
                      <a:pt x="6568" y="1878"/>
                    </a:cubicBezTo>
                    <a:cubicBezTo>
                      <a:pt x="6389" y="1878"/>
                      <a:pt x="6194" y="1855"/>
                      <a:pt x="5981" y="1855"/>
                    </a:cubicBezTo>
                    <a:cubicBezTo>
                      <a:pt x="5467" y="1855"/>
                      <a:pt x="4853" y="1990"/>
                      <a:pt x="4134" y="2911"/>
                    </a:cubicBezTo>
                    <a:cubicBezTo>
                      <a:pt x="2797" y="4583"/>
                      <a:pt x="3800" y="5647"/>
                      <a:pt x="2979" y="6316"/>
                    </a:cubicBezTo>
                    <a:cubicBezTo>
                      <a:pt x="2189" y="7015"/>
                      <a:pt x="1520" y="6529"/>
                      <a:pt x="943" y="8109"/>
                    </a:cubicBezTo>
                    <a:cubicBezTo>
                      <a:pt x="0" y="10845"/>
                      <a:pt x="821" y="17045"/>
                      <a:pt x="821" y="17045"/>
                    </a:cubicBezTo>
                    <a:lnTo>
                      <a:pt x="2037" y="17045"/>
                    </a:lnTo>
                    <a:cubicBezTo>
                      <a:pt x="4347" y="15282"/>
                      <a:pt x="4833" y="12608"/>
                      <a:pt x="5016" y="10510"/>
                    </a:cubicBezTo>
                    <a:cubicBezTo>
                      <a:pt x="5259" y="7288"/>
                      <a:pt x="6900" y="8595"/>
                      <a:pt x="7751" y="6863"/>
                    </a:cubicBezTo>
                    <a:cubicBezTo>
                      <a:pt x="8572" y="5100"/>
                      <a:pt x="6931" y="4462"/>
                      <a:pt x="8754" y="3550"/>
                    </a:cubicBezTo>
                    <a:cubicBezTo>
                      <a:pt x="10578" y="2638"/>
                      <a:pt x="11976" y="1240"/>
                      <a:pt x="11156" y="297"/>
                    </a:cubicBezTo>
                    <a:cubicBezTo>
                      <a:pt x="10978" y="87"/>
                      <a:pt x="10723" y="1"/>
                      <a:pt x="104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21"/>
              <p:cNvSpPr/>
              <p:nvPr/>
            </p:nvSpPr>
            <p:spPr>
              <a:xfrm>
                <a:off x="7736053" y="4006547"/>
                <a:ext cx="266917" cy="575134"/>
              </a:xfrm>
              <a:custGeom>
                <a:rect b="b" l="l" r="r" t="t"/>
                <a:pathLst>
                  <a:path extrusionOk="0" fill="none" h="14803" w="6870">
                    <a:moveTo>
                      <a:pt x="6870" y="0"/>
                    </a:moveTo>
                    <a:cubicBezTo>
                      <a:pt x="6870" y="0"/>
                      <a:pt x="0" y="6322"/>
                      <a:pt x="912" y="14803"/>
                    </a:cubicBezTo>
                  </a:path>
                </a:pathLst>
              </a:custGeom>
              <a:noFill/>
              <a:ln cap="rnd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2" name="Google Shape;632;p21"/>
          <p:cNvGrpSpPr/>
          <p:nvPr/>
        </p:nvGrpSpPr>
        <p:grpSpPr>
          <a:xfrm>
            <a:off x="182748" y="4947856"/>
            <a:ext cx="1220393" cy="204325"/>
            <a:chOff x="329073" y="4934583"/>
            <a:chExt cx="1220393" cy="204325"/>
          </a:xfrm>
        </p:grpSpPr>
        <p:sp>
          <p:nvSpPr>
            <p:cNvPr id="633" name="Google Shape;633;p21"/>
            <p:cNvSpPr/>
            <p:nvPr/>
          </p:nvSpPr>
          <p:spPr>
            <a:xfrm>
              <a:off x="950710" y="4978292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1"/>
            <p:cNvSpPr/>
            <p:nvPr/>
          </p:nvSpPr>
          <p:spPr>
            <a:xfrm>
              <a:off x="329073" y="4934583"/>
              <a:ext cx="757002" cy="204325"/>
            </a:xfrm>
            <a:custGeom>
              <a:rect b="b" l="l" r="r" t="t"/>
              <a:pathLst>
                <a:path extrusionOk="0" h="5259" w="19484">
                  <a:moveTo>
                    <a:pt x="9483" y="0"/>
                  </a:moveTo>
                  <a:cubicBezTo>
                    <a:pt x="7356" y="0"/>
                    <a:pt x="7356" y="2280"/>
                    <a:pt x="7356" y="2280"/>
                  </a:cubicBezTo>
                  <a:cubicBezTo>
                    <a:pt x="7356" y="2280"/>
                    <a:pt x="6933" y="2078"/>
                    <a:pt x="6395" y="2078"/>
                  </a:cubicBezTo>
                  <a:cubicBezTo>
                    <a:pt x="5956" y="2078"/>
                    <a:pt x="5439" y="2213"/>
                    <a:pt x="5015" y="2706"/>
                  </a:cubicBezTo>
                  <a:cubicBezTo>
                    <a:pt x="5015" y="2706"/>
                    <a:pt x="4164" y="1946"/>
                    <a:pt x="2796" y="1946"/>
                  </a:cubicBezTo>
                  <a:cubicBezTo>
                    <a:pt x="456" y="1946"/>
                    <a:pt x="0" y="5168"/>
                    <a:pt x="0" y="5168"/>
                  </a:cubicBezTo>
                  <a:lnTo>
                    <a:pt x="19456" y="5168"/>
                  </a:lnTo>
                  <a:cubicBezTo>
                    <a:pt x="19250" y="4510"/>
                    <a:pt x="17898" y="517"/>
                    <a:pt x="15471" y="517"/>
                  </a:cubicBezTo>
                  <a:cubicBezTo>
                    <a:pt x="12797" y="517"/>
                    <a:pt x="12067" y="2858"/>
                    <a:pt x="12067" y="2858"/>
                  </a:cubicBezTo>
                  <a:cubicBezTo>
                    <a:pt x="12067" y="2858"/>
                    <a:pt x="11611" y="0"/>
                    <a:pt x="9483" y="0"/>
                  </a:cubicBezTo>
                  <a:close/>
                  <a:moveTo>
                    <a:pt x="19456" y="5168"/>
                  </a:moveTo>
                  <a:lnTo>
                    <a:pt x="19456" y="5168"/>
                  </a:lnTo>
                  <a:cubicBezTo>
                    <a:pt x="19474" y="5227"/>
                    <a:pt x="19484" y="5259"/>
                    <a:pt x="19484" y="5259"/>
                  </a:cubicBezTo>
                  <a:lnTo>
                    <a:pt x="19484" y="5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5" name="Google Shape;635;p21"/>
          <p:cNvSpPr txBox="1"/>
          <p:nvPr>
            <p:ph idx="4" type="ctrTitle"/>
          </p:nvPr>
        </p:nvSpPr>
        <p:spPr>
          <a:xfrm>
            <a:off x="4769250" y="2458027"/>
            <a:ext cx="2376900" cy="258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Font typeface="Fira Sans Condensed Medium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636" name="Google Shape;636;p21"/>
          <p:cNvSpPr txBox="1"/>
          <p:nvPr>
            <p:ph idx="5" type="subTitle"/>
          </p:nvPr>
        </p:nvSpPr>
        <p:spPr>
          <a:xfrm>
            <a:off x="4769250" y="2844473"/>
            <a:ext cx="2376900" cy="2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37" name="Google Shape;637;p21"/>
          <p:cNvSpPr txBox="1"/>
          <p:nvPr>
            <p:ph hasCustomPrompt="1" idx="6" type="title"/>
          </p:nvPr>
        </p:nvSpPr>
        <p:spPr>
          <a:xfrm>
            <a:off x="1997850" y="2454025"/>
            <a:ext cx="2542800" cy="6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b="0" sz="5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38" name="Google Shape;638;p21"/>
          <p:cNvSpPr txBox="1"/>
          <p:nvPr>
            <p:ph idx="7" type="ctrTitle"/>
          </p:nvPr>
        </p:nvSpPr>
        <p:spPr>
          <a:xfrm>
            <a:off x="4769250" y="3412054"/>
            <a:ext cx="2376900" cy="258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Font typeface="Fira Sans Condensed Medium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639" name="Google Shape;639;p21"/>
          <p:cNvSpPr txBox="1"/>
          <p:nvPr>
            <p:ph idx="8" type="subTitle"/>
          </p:nvPr>
        </p:nvSpPr>
        <p:spPr>
          <a:xfrm>
            <a:off x="4769250" y="3798500"/>
            <a:ext cx="2376900" cy="2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40" name="Google Shape;640;p21"/>
          <p:cNvSpPr txBox="1"/>
          <p:nvPr>
            <p:ph hasCustomPrompt="1" idx="9" type="title"/>
          </p:nvPr>
        </p:nvSpPr>
        <p:spPr>
          <a:xfrm>
            <a:off x="1997850" y="3408050"/>
            <a:ext cx="2542800" cy="6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b="0" sz="5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22"/>
          <p:cNvSpPr txBox="1"/>
          <p:nvPr>
            <p:ph idx="1" type="subTitle"/>
          </p:nvPr>
        </p:nvSpPr>
        <p:spPr>
          <a:xfrm>
            <a:off x="1483200" y="959063"/>
            <a:ext cx="4488900" cy="20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643" name="Google Shape;643;p22"/>
          <p:cNvSpPr txBox="1"/>
          <p:nvPr>
            <p:ph idx="2" type="subTitle"/>
          </p:nvPr>
        </p:nvSpPr>
        <p:spPr>
          <a:xfrm>
            <a:off x="1483200" y="3159038"/>
            <a:ext cx="2634300" cy="26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lata"/>
                <a:ea typeface="Alata"/>
                <a:cs typeface="Alata"/>
                <a:sym typeface="Al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lata"/>
                <a:ea typeface="Alata"/>
                <a:cs typeface="Alata"/>
                <a:sym typeface="Al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lata"/>
                <a:ea typeface="Alata"/>
                <a:cs typeface="Alata"/>
                <a:sym typeface="Al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lata"/>
                <a:ea typeface="Alata"/>
                <a:cs typeface="Alata"/>
                <a:sym typeface="Al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lata"/>
                <a:ea typeface="Alata"/>
                <a:cs typeface="Alata"/>
                <a:sym typeface="Al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lata"/>
                <a:ea typeface="Alata"/>
                <a:cs typeface="Alata"/>
                <a:sym typeface="Al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lata"/>
                <a:ea typeface="Alata"/>
                <a:cs typeface="Alata"/>
                <a:sym typeface="Al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grpSp>
        <p:nvGrpSpPr>
          <p:cNvPr id="644" name="Google Shape;644;p22"/>
          <p:cNvGrpSpPr/>
          <p:nvPr/>
        </p:nvGrpSpPr>
        <p:grpSpPr>
          <a:xfrm>
            <a:off x="195846" y="3798126"/>
            <a:ext cx="1078167" cy="1236909"/>
            <a:chOff x="7281363" y="3551782"/>
            <a:chExt cx="898772" cy="1031101"/>
          </a:xfrm>
        </p:grpSpPr>
        <p:grpSp>
          <p:nvGrpSpPr>
            <p:cNvPr id="645" name="Google Shape;645;p22"/>
            <p:cNvGrpSpPr/>
            <p:nvPr/>
          </p:nvGrpSpPr>
          <p:grpSpPr>
            <a:xfrm>
              <a:off x="7281363" y="3980164"/>
              <a:ext cx="498400" cy="602719"/>
              <a:chOff x="7281363" y="3980164"/>
              <a:chExt cx="498400" cy="602719"/>
            </a:xfrm>
          </p:grpSpPr>
          <p:sp>
            <p:nvSpPr>
              <p:cNvPr id="646" name="Google Shape;646;p22"/>
              <p:cNvSpPr/>
              <p:nvPr/>
            </p:nvSpPr>
            <p:spPr>
              <a:xfrm>
                <a:off x="7281363" y="3980164"/>
                <a:ext cx="498400" cy="602719"/>
              </a:xfrm>
              <a:custGeom>
                <a:rect b="b" l="l" r="r" t="t"/>
                <a:pathLst>
                  <a:path extrusionOk="0" h="15513" w="12828">
                    <a:moveTo>
                      <a:pt x="2307" y="0"/>
                    </a:moveTo>
                    <a:cubicBezTo>
                      <a:pt x="1720" y="0"/>
                      <a:pt x="1215" y="257"/>
                      <a:pt x="912" y="892"/>
                    </a:cubicBezTo>
                    <a:cubicBezTo>
                      <a:pt x="0" y="2959"/>
                      <a:pt x="3739" y="3627"/>
                      <a:pt x="3739" y="5482"/>
                    </a:cubicBezTo>
                    <a:cubicBezTo>
                      <a:pt x="3739" y="7366"/>
                      <a:pt x="3921" y="8369"/>
                      <a:pt x="5684" y="9403"/>
                    </a:cubicBezTo>
                    <a:cubicBezTo>
                      <a:pt x="7417" y="10406"/>
                      <a:pt x="6961" y="11865"/>
                      <a:pt x="7143" y="12685"/>
                    </a:cubicBezTo>
                    <a:cubicBezTo>
                      <a:pt x="7356" y="13476"/>
                      <a:pt x="9392" y="13962"/>
                      <a:pt x="10456" y="15482"/>
                    </a:cubicBezTo>
                    <a:lnTo>
                      <a:pt x="10456" y="15512"/>
                    </a:lnTo>
                    <a:lnTo>
                      <a:pt x="12128" y="15512"/>
                    </a:lnTo>
                    <a:cubicBezTo>
                      <a:pt x="12128" y="15512"/>
                      <a:pt x="12827" y="8734"/>
                      <a:pt x="11155" y="7761"/>
                    </a:cubicBezTo>
                    <a:cubicBezTo>
                      <a:pt x="9484" y="6819"/>
                      <a:pt x="9636" y="5877"/>
                      <a:pt x="8876" y="4509"/>
                    </a:cubicBezTo>
                    <a:cubicBezTo>
                      <a:pt x="8116" y="3141"/>
                      <a:pt x="7386" y="4205"/>
                      <a:pt x="6140" y="2442"/>
                    </a:cubicBezTo>
                    <a:cubicBezTo>
                      <a:pt x="5303" y="1250"/>
                      <a:pt x="3603" y="0"/>
                      <a:pt x="23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22"/>
              <p:cNvSpPr/>
              <p:nvPr/>
            </p:nvSpPr>
            <p:spPr>
              <a:xfrm>
                <a:off x="7480926" y="4108116"/>
                <a:ext cx="248073" cy="473573"/>
              </a:xfrm>
              <a:custGeom>
                <a:rect b="b" l="l" r="r" t="t"/>
                <a:pathLst>
                  <a:path extrusionOk="0" fill="none" h="12189" w="6385">
                    <a:moveTo>
                      <a:pt x="6384" y="12189"/>
                    </a:moveTo>
                    <a:cubicBezTo>
                      <a:pt x="6384" y="12189"/>
                      <a:pt x="5199" y="5775"/>
                      <a:pt x="1" y="0"/>
                    </a:cubicBezTo>
                  </a:path>
                </a:pathLst>
              </a:custGeom>
              <a:noFill/>
              <a:ln cap="rnd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8" name="Google Shape;648;p22"/>
            <p:cNvGrpSpPr/>
            <p:nvPr/>
          </p:nvGrpSpPr>
          <p:grpSpPr>
            <a:xfrm>
              <a:off x="7604954" y="3551782"/>
              <a:ext cx="316337" cy="1029875"/>
              <a:chOff x="7604954" y="3551782"/>
              <a:chExt cx="316337" cy="1029875"/>
            </a:xfrm>
          </p:grpSpPr>
          <p:sp>
            <p:nvSpPr>
              <p:cNvPr id="649" name="Google Shape;649;p22"/>
              <p:cNvSpPr/>
              <p:nvPr/>
            </p:nvSpPr>
            <p:spPr>
              <a:xfrm>
                <a:off x="7604954" y="3551782"/>
                <a:ext cx="316337" cy="993264"/>
              </a:xfrm>
              <a:custGeom>
                <a:rect b="b" l="l" r="r" t="t"/>
                <a:pathLst>
                  <a:path extrusionOk="0" h="25565" w="8142">
                    <a:moveTo>
                      <a:pt x="6083" y="0"/>
                    </a:moveTo>
                    <a:cubicBezTo>
                      <a:pt x="5976" y="0"/>
                      <a:pt x="5864" y="11"/>
                      <a:pt x="5745" y="32"/>
                    </a:cubicBezTo>
                    <a:cubicBezTo>
                      <a:pt x="2736" y="549"/>
                      <a:pt x="4134" y="3892"/>
                      <a:pt x="2706" y="5503"/>
                    </a:cubicBezTo>
                    <a:cubicBezTo>
                      <a:pt x="1490" y="6841"/>
                      <a:pt x="1186" y="8573"/>
                      <a:pt x="1763" y="9789"/>
                    </a:cubicBezTo>
                    <a:cubicBezTo>
                      <a:pt x="2858" y="12160"/>
                      <a:pt x="1672" y="12829"/>
                      <a:pt x="1064" y="14318"/>
                    </a:cubicBezTo>
                    <a:cubicBezTo>
                      <a:pt x="1" y="16932"/>
                      <a:pt x="2311" y="23558"/>
                      <a:pt x="2615" y="25534"/>
                    </a:cubicBezTo>
                    <a:lnTo>
                      <a:pt x="2615" y="25564"/>
                    </a:lnTo>
                    <a:lnTo>
                      <a:pt x="4742" y="25564"/>
                    </a:lnTo>
                    <a:cubicBezTo>
                      <a:pt x="4742" y="25564"/>
                      <a:pt x="4560" y="22981"/>
                      <a:pt x="5441" y="20154"/>
                    </a:cubicBezTo>
                    <a:cubicBezTo>
                      <a:pt x="6323" y="17358"/>
                      <a:pt x="4286" y="17479"/>
                      <a:pt x="6049" y="14865"/>
                    </a:cubicBezTo>
                    <a:cubicBezTo>
                      <a:pt x="7174" y="13193"/>
                      <a:pt x="4377" y="12525"/>
                      <a:pt x="6931" y="9789"/>
                    </a:cubicBezTo>
                    <a:cubicBezTo>
                      <a:pt x="8055" y="8543"/>
                      <a:pt x="6809" y="6780"/>
                      <a:pt x="7478" y="5199"/>
                    </a:cubicBezTo>
                    <a:cubicBezTo>
                      <a:pt x="8142" y="3641"/>
                      <a:pt x="8093" y="0"/>
                      <a:pt x="60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22"/>
              <p:cNvSpPr/>
              <p:nvPr/>
            </p:nvSpPr>
            <p:spPr>
              <a:xfrm>
                <a:off x="7665180" y="3697101"/>
                <a:ext cx="150010" cy="884555"/>
              </a:xfrm>
              <a:custGeom>
                <a:rect b="b" l="l" r="r" t="t"/>
                <a:pathLst>
                  <a:path extrusionOk="0" fill="none" h="22767" w="3861">
                    <a:moveTo>
                      <a:pt x="3861" y="0"/>
                    </a:moveTo>
                    <a:cubicBezTo>
                      <a:pt x="3861" y="0"/>
                      <a:pt x="1" y="12645"/>
                      <a:pt x="2280" y="22767"/>
                    </a:cubicBezTo>
                  </a:path>
                </a:pathLst>
              </a:custGeom>
              <a:noFill/>
              <a:ln cap="rnd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1" name="Google Shape;651;p22"/>
            <p:cNvGrpSpPr/>
            <p:nvPr/>
          </p:nvGrpSpPr>
          <p:grpSpPr>
            <a:xfrm>
              <a:off x="7714799" y="3894604"/>
              <a:ext cx="465336" cy="687076"/>
              <a:chOff x="7714799" y="3894604"/>
              <a:chExt cx="465336" cy="687076"/>
            </a:xfrm>
          </p:grpSpPr>
          <p:sp>
            <p:nvSpPr>
              <p:cNvPr id="652" name="Google Shape;652;p22"/>
              <p:cNvSpPr/>
              <p:nvPr/>
            </p:nvSpPr>
            <p:spPr>
              <a:xfrm>
                <a:off x="7714799" y="3894604"/>
                <a:ext cx="465336" cy="662280"/>
              </a:xfrm>
              <a:custGeom>
                <a:rect b="b" l="l" r="r" t="t"/>
                <a:pathLst>
                  <a:path extrusionOk="0" h="17046" w="11977">
                    <a:moveTo>
                      <a:pt x="10424" y="1"/>
                    </a:moveTo>
                    <a:cubicBezTo>
                      <a:pt x="9343" y="1"/>
                      <a:pt x="7698" y="1141"/>
                      <a:pt x="7174" y="1665"/>
                    </a:cubicBezTo>
                    <a:cubicBezTo>
                      <a:pt x="6999" y="1840"/>
                      <a:pt x="6797" y="1878"/>
                      <a:pt x="6568" y="1878"/>
                    </a:cubicBezTo>
                    <a:cubicBezTo>
                      <a:pt x="6389" y="1878"/>
                      <a:pt x="6194" y="1855"/>
                      <a:pt x="5981" y="1855"/>
                    </a:cubicBezTo>
                    <a:cubicBezTo>
                      <a:pt x="5467" y="1855"/>
                      <a:pt x="4853" y="1990"/>
                      <a:pt x="4134" y="2911"/>
                    </a:cubicBezTo>
                    <a:cubicBezTo>
                      <a:pt x="2797" y="4583"/>
                      <a:pt x="3800" y="5647"/>
                      <a:pt x="2979" y="6316"/>
                    </a:cubicBezTo>
                    <a:cubicBezTo>
                      <a:pt x="2189" y="7015"/>
                      <a:pt x="1520" y="6529"/>
                      <a:pt x="943" y="8109"/>
                    </a:cubicBezTo>
                    <a:cubicBezTo>
                      <a:pt x="0" y="10845"/>
                      <a:pt x="821" y="17045"/>
                      <a:pt x="821" y="17045"/>
                    </a:cubicBezTo>
                    <a:lnTo>
                      <a:pt x="2037" y="17045"/>
                    </a:lnTo>
                    <a:cubicBezTo>
                      <a:pt x="4347" y="15282"/>
                      <a:pt x="4833" y="12608"/>
                      <a:pt x="5016" y="10510"/>
                    </a:cubicBezTo>
                    <a:cubicBezTo>
                      <a:pt x="5259" y="7288"/>
                      <a:pt x="6900" y="8595"/>
                      <a:pt x="7751" y="6863"/>
                    </a:cubicBezTo>
                    <a:cubicBezTo>
                      <a:pt x="8572" y="5100"/>
                      <a:pt x="6931" y="4462"/>
                      <a:pt x="8754" y="3550"/>
                    </a:cubicBezTo>
                    <a:cubicBezTo>
                      <a:pt x="10578" y="2638"/>
                      <a:pt x="11976" y="1240"/>
                      <a:pt x="11156" y="297"/>
                    </a:cubicBezTo>
                    <a:cubicBezTo>
                      <a:pt x="10978" y="87"/>
                      <a:pt x="10723" y="1"/>
                      <a:pt x="104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22"/>
              <p:cNvSpPr/>
              <p:nvPr/>
            </p:nvSpPr>
            <p:spPr>
              <a:xfrm>
                <a:off x="7736053" y="4006547"/>
                <a:ext cx="266917" cy="575134"/>
              </a:xfrm>
              <a:custGeom>
                <a:rect b="b" l="l" r="r" t="t"/>
                <a:pathLst>
                  <a:path extrusionOk="0" fill="none" h="14803" w="6870">
                    <a:moveTo>
                      <a:pt x="6870" y="0"/>
                    </a:moveTo>
                    <a:cubicBezTo>
                      <a:pt x="6870" y="0"/>
                      <a:pt x="0" y="6322"/>
                      <a:pt x="912" y="14803"/>
                    </a:cubicBezTo>
                  </a:path>
                </a:pathLst>
              </a:custGeom>
              <a:noFill/>
              <a:ln cap="rnd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54" name="Google Shape;654;p22"/>
          <p:cNvGrpSpPr/>
          <p:nvPr/>
        </p:nvGrpSpPr>
        <p:grpSpPr>
          <a:xfrm>
            <a:off x="7638334" y="3428835"/>
            <a:ext cx="661347" cy="1710076"/>
            <a:chOff x="4947609" y="2834935"/>
            <a:chExt cx="661347" cy="1710076"/>
          </a:xfrm>
        </p:grpSpPr>
        <p:sp>
          <p:nvSpPr>
            <p:cNvPr id="655" name="Google Shape;655;p22"/>
            <p:cNvSpPr/>
            <p:nvPr/>
          </p:nvSpPr>
          <p:spPr>
            <a:xfrm>
              <a:off x="4947609" y="2834935"/>
              <a:ext cx="661347" cy="1249496"/>
            </a:xfrm>
            <a:custGeom>
              <a:rect b="b" l="l" r="r" t="t"/>
              <a:pathLst>
                <a:path extrusionOk="0" h="32160" w="17022">
                  <a:moveTo>
                    <a:pt x="8511" y="1"/>
                  </a:moveTo>
                  <a:cubicBezTo>
                    <a:pt x="4256" y="1"/>
                    <a:pt x="4742" y="4742"/>
                    <a:pt x="4742" y="6840"/>
                  </a:cubicBezTo>
                  <a:cubicBezTo>
                    <a:pt x="4742" y="8937"/>
                    <a:pt x="2097" y="10062"/>
                    <a:pt x="2097" y="12524"/>
                  </a:cubicBezTo>
                  <a:cubicBezTo>
                    <a:pt x="2097" y="14803"/>
                    <a:pt x="2888" y="14621"/>
                    <a:pt x="2888" y="16840"/>
                  </a:cubicBezTo>
                  <a:cubicBezTo>
                    <a:pt x="2888" y="19910"/>
                    <a:pt x="0" y="19758"/>
                    <a:pt x="0" y="25168"/>
                  </a:cubicBezTo>
                  <a:cubicBezTo>
                    <a:pt x="0" y="31916"/>
                    <a:pt x="8511" y="32159"/>
                    <a:pt x="8511" y="32159"/>
                  </a:cubicBezTo>
                  <a:cubicBezTo>
                    <a:pt x="8511" y="32159"/>
                    <a:pt x="17022" y="31886"/>
                    <a:pt x="17022" y="25168"/>
                  </a:cubicBezTo>
                  <a:cubicBezTo>
                    <a:pt x="17022" y="19758"/>
                    <a:pt x="14134" y="19910"/>
                    <a:pt x="14134" y="16840"/>
                  </a:cubicBezTo>
                  <a:cubicBezTo>
                    <a:pt x="14134" y="14621"/>
                    <a:pt x="14924" y="14803"/>
                    <a:pt x="14924" y="12524"/>
                  </a:cubicBezTo>
                  <a:cubicBezTo>
                    <a:pt x="14924" y="10062"/>
                    <a:pt x="12280" y="8937"/>
                    <a:pt x="12280" y="6840"/>
                  </a:cubicBezTo>
                  <a:cubicBezTo>
                    <a:pt x="12280" y="4742"/>
                    <a:pt x="12766" y="1"/>
                    <a:pt x="85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2"/>
            <p:cNvSpPr/>
            <p:nvPr/>
          </p:nvSpPr>
          <p:spPr>
            <a:xfrm>
              <a:off x="5291288" y="3111315"/>
              <a:ext cx="39" cy="1433696"/>
            </a:xfrm>
            <a:custGeom>
              <a:rect b="b" l="l" r="r" t="t"/>
              <a:pathLst>
                <a:path extrusionOk="0" fill="none" h="36901" w="1">
                  <a:moveTo>
                    <a:pt x="0" y="0"/>
                  </a:moveTo>
                  <a:lnTo>
                    <a:pt x="0" y="36900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2"/>
            <p:cNvSpPr/>
            <p:nvPr/>
          </p:nvSpPr>
          <p:spPr>
            <a:xfrm>
              <a:off x="5294824" y="3209348"/>
              <a:ext cx="116946" cy="114576"/>
            </a:xfrm>
            <a:custGeom>
              <a:rect b="b" l="l" r="r" t="t"/>
              <a:pathLst>
                <a:path extrusionOk="0" fill="none" h="2949" w="3010">
                  <a:moveTo>
                    <a:pt x="3010" y="0"/>
                  </a:moveTo>
                  <a:lnTo>
                    <a:pt x="1" y="2948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2"/>
            <p:cNvSpPr/>
            <p:nvPr/>
          </p:nvSpPr>
          <p:spPr>
            <a:xfrm>
              <a:off x="5294824" y="3632135"/>
              <a:ext cx="116946" cy="116946"/>
            </a:xfrm>
            <a:custGeom>
              <a:rect b="b" l="l" r="r" t="t"/>
              <a:pathLst>
                <a:path extrusionOk="0" fill="none" h="3010" w="3010">
                  <a:moveTo>
                    <a:pt x="3010" y="1"/>
                  </a:moveTo>
                  <a:lnTo>
                    <a:pt x="1" y="3010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2"/>
            <p:cNvSpPr/>
            <p:nvPr/>
          </p:nvSpPr>
          <p:spPr>
            <a:xfrm>
              <a:off x="5136564" y="3399468"/>
              <a:ext cx="153545" cy="153584"/>
            </a:xfrm>
            <a:custGeom>
              <a:rect b="b" l="l" r="r" t="t"/>
              <a:pathLst>
                <a:path extrusionOk="0" fill="none" h="3953" w="3952">
                  <a:moveTo>
                    <a:pt x="0" y="1"/>
                  </a:moveTo>
                  <a:lnTo>
                    <a:pt x="3952" y="3952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0" name="Google Shape;660;p22"/>
          <p:cNvGrpSpPr/>
          <p:nvPr/>
        </p:nvGrpSpPr>
        <p:grpSpPr>
          <a:xfrm>
            <a:off x="8033963" y="2700178"/>
            <a:ext cx="942445" cy="2438725"/>
            <a:chOff x="5343238" y="2048382"/>
            <a:chExt cx="942445" cy="2438725"/>
          </a:xfrm>
        </p:grpSpPr>
        <p:sp>
          <p:nvSpPr>
            <p:cNvPr id="661" name="Google Shape;661;p22"/>
            <p:cNvSpPr/>
            <p:nvPr/>
          </p:nvSpPr>
          <p:spPr>
            <a:xfrm>
              <a:off x="5343238" y="2048382"/>
              <a:ext cx="942445" cy="1783252"/>
            </a:xfrm>
            <a:custGeom>
              <a:rect b="b" l="l" r="r" t="t"/>
              <a:pathLst>
                <a:path extrusionOk="0" h="45898" w="24257">
                  <a:moveTo>
                    <a:pt x="12129" y="0"/>
                  </a:moveTo>
                  <a:cubicBezTo>
                    <a:pt x="6049" y="0"/>
                    <a:pt x="6779" y="6778"/>
                    <a:pt x="6779" y="9727"/>
                  </a:cubicBezTo>
                  <a:cubicBezTo>
                    <a:pt x="6779" y="12706"/>
                    <a:pt x="2980" y="14377"/>
                    <a:pt x="2980" y="17812"/>
                  </a:cubicBezTo>
                  <a:cubicBezTo>
                    <a:pt x="2980" y="21064"/>
                    <a:pt x="4104" y="20912"/>
                    <a:pt x="4104" y="24013"/>
                  </a:cubicBezTo>
                  <a:cubicBezTo>
                    <a:pt x="4104" y="28420"/>
                    <a:pt x="1" y="28207"/>
                    <a:pt x="1" y="35897"/>
                  </a:cubicBezTo>
                  <a:cubicBezTo>
                    <a:pt x="1" y="45533"/>
                    <a:pt x="12129" y="45898"/>
                    <a:pt x="12129" y="45898"/>
                  </a:cubicBezTo>
                  <a:cubicBezTo>
                    <a:pt x="12129" y="45898"/>
                    <a:pt x="24257" y="45563"/>
                    <a:pt x="24257" y="35897"/>
                  </a:cubicBezTo>
                  <a:cubicBezTo>
                    <a:pt x="24196" y="28207"/>
                    <a:pt x="20153" y="28390"/>
                    <a:pt x="20153" y="24013"/>
                  </a:cubicBezTo>
                  <a:cubicBezTo>
                    <a:pt x="20153" y="20912"/>
                    <a:pt x="21278" y="21095"/>
                    <a:pt x="21278" y="17812"/>
                  </a:cubicBezTo>
                  <a:cubicBezTo>
                    <a:pt x="21278" y="14377"/>
                    <a:pt x="17478" y="12736"/>
                    <a:pt x="17478" y="9727"/>
                  </a:cubicBezTo>
                  <a:cubicBezTo>
                    <a:pt x="17478" y="6718"/>
                    <a:pt x="18208" y="0"/>
                    <a:pt x="12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2"/>
            <p:cNvSpPr/>
            <p:nvPr/>
          </p:nvSpPr>
          <p:spPr>
            <a:xfrm>
              <a:off x="5832199" y="2441639"/>
              <a:ext cx="39" cy="2045468"/>
            </a:xfrm>
            <a:custGeom>
              <a:rect b="b" l="l" r="r" t="t"/>
              <a:pathLst>
                <a:path extrusionOk="0" fill="none" h="52647" w="1">
                  <a:moveTo>
                    <a:pt x="1" y="1"/>
                  </a:moveTo>
                  <a:lnTo>
                    <a:pt x="1" y="52646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2"/>
            <p:cNvSpPr/>
            <p:nvPr/>
          </p:nvSpPr>
          <p:spPr>
            <a:xfrm>
              <a:off x="5836939" y="2579849"/>
              <a:ext cx="166522" cy="165356"/>
            </a:xfrm>
            <a:custGeom>
              <a:rect b="b" l="l" r="r" t="t"/>
              <a:pathLst>
                <a:path extrusionOk="0" fill="none" h="4256" w="4286">
                  <a:moveTo>
                    <a:pt x="4286" y="0"/>
                  </a:moveTo>
                  <a:lnTo>
                    <a:pt x="0" y="4256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2"/>
            <p:cNvSpPr/>
            <p:nvPr/>
          </p:nvSpPr>
          <p:spPr>
            <a:xfrm>
              <a:off x="5836939" y="3184519"/>
              <a:ext cx="166522" cy="166561"/>
            </a:xfrm>
            <a:custGeom>
              <a:rect b="b" l="l" r="r" t="t"/>
              <a:pathLst>
                <a:path extrusionOk="0" fill="none" h="4287" w="4286">
                  <a:moveTo>
                    <a:pt x="4286" y="1"/>
                  </a:moveTo>
                  <a:lnTo>
                    <a:pt x="0" y="4287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2"/>
            <p:cNvSpPr/>
            <p:nvPr/>
          </p:nvSpPr>
          <p:spPr>
            <a:xfrm>
              <a:off x="5610177" y="2851488"/>
              <a:ext cx="218506" cy="219672"/>
            </a:xfrm>
            <a:custGeom>
              <a:rect b="b" l="l" r="r" t="t"/>
              <a:pathLst>
                <a:path extrusionOk="0" fill="none" h="5654" w="5624">
                  <a:moveTo>
                    <a:pt x="0" y="0"/>
                  </a:moveTo>
                  <a:lnTo>
                    <a:pt x="5623" y="5654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6" name="Google Shape;666;p22"/>
          <p:cNvGrpSpPr/>
          <p:nvPr/>
        </p:nvGrpSpPr>
        <p:grpSpPr>
          <a:xfrm>
            <a:off x="7700248" y="4947856"/>
            <a:ext cx="1220393" cy="204325"/>
            <a:chOff x="329073" y="4934583"/>
            <a:chExt cx="1220393" cy="204325"/>
          </a:xfrm>
        </p:grpSpPr>
        <p:sp>
          <p:nvSpPr>
            <p:cNvPr id="667" name="Google Shape;667;p22"/>
            <p:cNvSpPr/>
            <p:nvPr/>
          </p:nvSpPr>
          <p:spPr>
            <a:xfrm>
              <a:off x="950710" y="4978292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2"/>
            <p:cNvSpPr/>
            <p:nvPr/>
          </p:nvSpPr>
          <p:spPr>
            <a:xfrm>
              <a:off x="329073" y="4934583"/>
              <a:ext cx="757002" cy="204325"/>
            </a:xfrm>
            <a:custGeom>
              <a:rect b="b" l="l" r="r" t="t"/>
              <a:pathLst>
                <a:path extrusionOk="0" h="5259" w="19484">
                  <a:moveTo>
                    <a:pt x="9483" y="0"/>
                  </a:moveTo>
                  <a:cubicBezTo>
                    <a:pt x="7356" y="0"/>
                    <a:pt x="7356" y="2280"/>
                    <a:pt x="7356" y="2280"/>
                  </a:cubicBezTo>
                  <a:cubicBezTo>
                    <a:pt x="7356" y="2280"/>
                    <a:pt x="6933" y="2078"/>
                    <a:pt x="6395" y="2078"/>
                  </a:cubicBezTo>
                  <a:cubicBezTo>
                    <a:pt x="5956" y="2078"/>
                    <a:pt x="5439" y="2213"/>
                    <a:pt x="5015" y="2706"/>
                  </a:cubicBezTo>
                  <a:cubicBezTo>
                    <a:pt x="5015" y="2706"/>
                    <a:pt x="4164" y="1946"/>
                    <a:pt x="2796" y="1946"/>
                  </a:cubicBezTo>
                  <a:cubicBezTo>
                    <a:pt x="456" y="1946"/>
                    <a:pt x="0" y="5168"/>
                    <a:pt x="0" y="5168"/>
                  </a:cubicBezTo>
                  <a:lnTo>
                    <a:pt x="19456" y="5168"/>
                  </a:lnTo>
                  <a:cubicBezTo>
                    <a:pt x="19250" y="4510"/>
                    <a:pt x="17898" y="517"/>
                    <a:pt x="15471" y="517"/>
                  </a:cubicBezTo>
                  <a:cubicBezTo>
                    <a:pt x="12797" y="517"/>
                    <a:pt x="12067" y="2858"/>
                    <a:pt x="12067" y="2858"/>
                  </a:cubicBezTo>
                  <a:cubicBezTo>
                    <a:pt x="12067" y="2858"/>
                    <a:pt x="11611" y="0"/>
                    <a:pt x="9483" y="0"/>
                  </a:cubicBezTo>
                  <a:close/>
                  <a:moveTo>
                    <a:pt x="19456" y="5168"/>
                  </a:moveTo>
                  <a:lnTo>
                    <a:pt x="19456" y="5168"/>
                  </a:lnTo>
                  <a:cubicBezTo>
                    <a:pt x="19474" y="5227"/>
                    <a:pt x="19484" y="5259"/>
                    <a:pt x="19484" y="5259"/>
                  </a:cubicBezTo>
                  <a:lnTo>
                    <a:pt x="19484" y="5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9" name="Google Shape;669;p22"/>
          <p:cNvGrpSpPr/>
          <p:nvPr/>
        </p:nvGrpSpPr>
        <p:grpSpPr>
          <a:xfrm>
            <a:off x="182748" y="4947856"/>
            <a:ext cx="1220393" cy="204325"/>
            <a:chOff x="329073" y="4934583"/>
            <a:chExt cx="1220393" cy="204325"/>
          </a:xfrm>
        </p:grpSpPr>
        <p:sp>
          <p:nvSpPr>
            <p:cNvPr id="670" name="Google Shape;670;p22"/>
            <p:cNvSpPr/>
            <p:nvPr/>
          </p:nvSpPr>
          <p:spPr>
            <a:xfrm>
              <a:off x="950710" y="4978292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2"/>
            <p:cNvSpPr/>
            <p:nvPr/>
          </p:nvSpPr>
          <p:spPr>
            <a:xfrm>
              <a:off x="329073" y="4934583"/>
              <a:ext cx="757002" cy="204325"/>
            </a:xfrm>
            <a:custGeom>
              <a:rect b="b" l="l" r="r" t="t"/>
              <a:pathLst>
                <a:path extrusionOk="0" h="5259" w="19484">
                  <a:moveTo>
                    <a:pt x="9483" y="0"/>
                  </a:moveTo>
                  <a:cubicBezTo>
                    <a:pt x="7356" y="0"/>
                    <a:pt x="7356" y="2280"/>
                    <a:pt x="7356" y="2280"/>
                  </a:cubicBezTo>
                  <a:cubicBezTo>
                    <a:pt x="7356" y="2280"/>
                    <a:pt x="6933" y="2078"/>
                    <a:pt x="6395" y="2078"/>
                  </a:cubicBezTo>
                  <a:cubicBezTo>
                    <a:pt x="5956" y="2078"/>
                    <a:pt x="5439" y="2213"/>
                    <a:pt x="5015" y="2706"/>
                  </a:cubicBezTo>
                  <a:cubicBezTo>
                    <a:pt x="5015" y="2706"/>
                    <a:pt x="4164" y="1946"/>
                    <a:pt x="2796" y="1946"/>
                  </a:cubicBezTo>
                  <a:cubicBezTo>
                    <a:pt x="456" y="1946"/>
                    <a:pt x="0" y="5168"/>
                    <a:pt x="0" y="5168"/>
                  </a:cubicBezTo>
                  <a:lnTo>
                    <a:pt x="19456" y="5168"/>
                  </a:lnTo>
                  <a:cubicBezTo>
                    <a:pt x="19250" y="4510"/>
                    <a:pt x="17898" y="517"/>
                    <a:pt x="15471" y="517"/>
                  </a:cubicBezTo>
                  <a:cubicBezTo>
                    <a:pt x="12797" y="517"/>
                    <a:pt x="12067" y="2858"/>
                    <a:pt x="12067" y="2858"/>
                  </a:cubicBezTo>
                  <a:cubicBezTo>
                    <a:pt x="12067" y="2858"/>
                    <a:pt x="11611" y="0"/>
                    <a:pt x="9483" y="0"/>
                  </a:cubicBezTo>
                  <a:close/>
                  <a:moveTo>
                    <a:pt x="19456" y="5168"/>
                  </a:moveTo>
                  <a:lnTo>
                    <a:pt x="19456" y="5168"/>
                  </a:lnTo>
                  <a:cubicBezTo>
                    <a:pt x="19474" y="5227"/>
                    <a:pt x="19484" y="5259"/>
                    <a:pt x="19484" y="5259"/>
                  </a:cubicBezTo>
                  <a:lnTo>
                    <a:pt x="19484" y="5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3"/>
          <p:cNvSpPr txBox="1"/>
          <p:nvPr>
            <p:ph type="ctrTitle"/>
          </p:nvPr>
        </p:nvSpPr>
        <p:spPr>
          <a:xfrm>
            <a:off x="713225" y="1322925"/>
            <a:ext cx="1068000" cy="384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b="0"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674" name="Google Shape;674;p23"/>
          <p:cNvSpPr txBox="1"/>
          <p:nvPr>
            <p:ph idx="1" type="subTitle"/>
          </p:nvPr>
        </p:nvSpPr>
        <p:spPr>
          <a:xfrm>
            <a:off x="713225" y="1707525"/>
            <a:ext cx="3950100" cy="53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75" name="Google Shape;675;p23"/>
          <p:cNvSpPr txBox="1"/>
          <p:nvPr>
            <p:ph idx="2" type="ctrTitle"/>
          </p:nvPr>
        </p:nvSpPr>
        <p:spPr>
          <a:xfrm>
            <a:off x="713225" y="2399806"/>
            <a:ext cx="1068000" cy="384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676" name="Google Shape;676;p23"/>
          <p:cNvSpPr txBox="1"/>
          <p:nvPr>
            <p:ph idx="3" type="subTitle"/>
          </p:nvPr>
        </p:nvSpPr>
        <p:spPr>
          <a:xfrm>
            <a:off x="713225" y="2791175"/>
            <a:ext cx="3950100" cy="5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77" name="Google Shape;677;p23"/>
          <p:cNvSpPr txBox="1"/>
          <p:nvPr>
            <p:ph idx="4" type="ctrTitle"/>
          </p:nvPr>
        </p:nvSpPr>
        <p:spPr>
          <a:xfrm>
            <a:off x="713225" y="3476700"/>
            <a:ext cx="1068000" cy="384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b="0"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678" name="Google Shape;678;p23"/>
          <p:cNvSpPr txBox="1"/>
          <p:nvPr>
            <p:ph idx="5" type="subTitle"/>
          </p:nvPr>
        </p:nvSpPr>
        <p:spPr>
          <a:xfrm>
            <a:off x="713225" y="3871250"/>
            <a:ext cx="3950100" cy="52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79" name="Google Shape;679;p23"/>
          <p:cNvSpPr txBox="1"/>
          <p:nvPr>
            <p:ph idx="6" type="ctrTitle"/>
          </p:nvPr>
        </p:nvSpPr>
        <p:spPr>
          <a:xfrm>
            <a:off x="713250" y="536525"/>
            <a:ext cx="77175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680" name="Google Shape;680;p23"/>
          <p:cNvGrpSpPr/>
          <p:nvPr/>
        </p:nvGrpSpPr>
        <p:grpSpPr>
          <a:xfrm>
            <a:off x="6826250" y="3798929"/>
            <a:ext cx="1125569" cy="1254520"/>
            <a:chOff x="5438775" y="3344895"/>
            <a:chExt cx="1125569" cy="1254520"/>
          </a:xfrm>
        </p:grpSpPr>
        <p:sp>
          <p:nvSpPr>
            <p:cNvPr id="681" name="Google Shape;681;p23"/>
            <p:cNvSpPr/>
            <p:nvPr/>
          </p:nvSpPr>
          <p:spPr>
            <a:xfrm>
              <a:off x="5438775" y="3725407"/>
              <a:ext cx="711155" cy="833695"/>
            </a:xfrm>
            <a:custGeom>
              <a:rect b="b" l="l" r="r" t="t"/>
              <a:pathLst>
                <a:path extrusionOk="0" h="15716" w="13406">
                  <a:moveTo>
                    <a:pt x="1" y="1"/>
                  </a:moveTo>
                  <a:cubicBezTo>
                    <a:pt x="1" y="1"/>
                    <a:pt x="4104" y="8329"/>
                    <a:pt x="6688" y="10396"/>
                  </a:cubicBezTo>
                  <a:cubicBezTo>
                    <a:pt x="9272" y="12493"/>
                    <a:pt x="11186" y="14925"/>
                    <a:pt x="11430" y="15715"/>
                  </a:cubicBezTo>
                  <a:lnTo>
                    <a:pt x="13405" y="15715"/>
                  </a:lnTo>
                  <a:cubicBezTo>
                    <a:pt x="13405" y="15715"/>
                    <a:pt x="10974" y="288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3"/>
            <p:cNvSpPr/>
            <p:nvPr/>
          </p:nvSpPr>
          <p:spPr>
            <a:xfrm>
              <a:off x="5566197" y="3815642"/>
              <a:ext cx="551482" cy="754760"/>
            </a:xfrm>
            <a:custGeom>
              <a:rect b="b" l="l" r="r" t="t"/>
              <a:pathLst>
                <a:path extrusionOk="0" h="14228" w="10396">
                  <a:moveTo>
                    <a:pt x="209" y="1"/>
                  </a:moveTo>
                  <a:cubicBezTo>
                    <a:pt x="152" y="1"/>
                    <a:pt x="100" y="34"/>
                    <a:pt x="61" y="93"/>
                  </a:cubicBezTo>
                  <a:cubicBezTo>
                    <a:pt x="0" y="154"/>
                    <a:pt x="31" y="275"/>
                    <a:pt x="122" y="306"/>
                  </a:cubicBezTo>
                  <a:cubicBezTo>
                    <a:pt x="182" y="336"/>
                    <a:pt x="6718" y="4379"/>
                    <a:pt x="10031" y="14075"/>
                  </a:cubicBezTo>
                  <a:cubicBezTo>
                    <a:pt x="10031" y="14136"/>
                    <a:pt x="10091" y="14166"/>
                    <a:pt x="10183" y="14166"/>
                  </a:cubicBezTo>
                  <a:cubicBezTo>
                    <a:pt x="10183" y="14166"/>
                    <a:pt x="10213" y="14166"/>
                    <a:pt x="10243" y="14227"/>
                  </a:cubicBezTo>
                  <a:cubicBezTo>
                    <a:pt x="10365" y="14166"/>
                    <a:pt x="10395" y="14045"/>
                    <a:pt x="10365" y="13984"/>
                  </a:cubicBezTo>
                  <a:cubicBezTo>
                    <a:pt x="7022" y="4166"/>
                    <a:pt x="365" y="93"/>
                    <a:pt x="304" y="32"/>
                  </a:cubicBezTo>
                  <a:cubicBezTo>
                    <a:pt x="272" y="11"/>
                    <a:pt x="239" y="1"/>
                    <a:pt x="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3"/>
            <p:cNvSpPr/>
            <p:nvPr/>
          </p:nvSpPr>
          <p:spPr>
            <a:xfrm>
              <a:off x="6136993" y="3991496"/>
              <a:ext cx="427351" cy="567608"/>
            </a:xfrm>
            <a:custGeom>
              <a:rect b="b" l="l" r="r" t="t"/>
              <a:pathLst>
                <a:path extrusionOk="0" h="10700" w="8056">
                  <a:moveTo>
                    <a:pt x="8055" y="0"/>
                  </a:moveTo>
                  <a:lnTo>
                    <a:pt x="8055" y="0"/>
                  </a:lnTo>
                  <a:cubicBezTo>
                    <a:pt x="1034" y="2310"/>
                    <a:pt x="0" y="10699"/>
                    <a:pt x="0" y="10699"/>
                  </a:cubicBezTo>
                  <a:lnTo>
                    <a:pt x="1277" y="10669"/>
                  </a:lnTo>
                  <a:cubicBezTo>
                    <a:pt x="1429" y="10152"/>
                    <a:pt x="2523" y="8480"/>
                    <a:pt x="4134" y="7021"/>
                  </a:cubicBezTo>
                  <a:cubicBezTo>
                    <a:pt x="5715" y="5532"/>
                    <a:pt x="8055" y="0"/>
                    <a:pt x="80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3"/>
            <p:cNvSpPr/>
            <p:nvPr/>
          </p:nvSpPr>
          <p:spPr>
            <a:xfrm>
              <a:off x="6154711" y="4072659"/>
              <a:ext cx="332236" cy="515463"/>
            </a:xfrm>
            <a:custGeom>
              <a:rect b="b" l="l" r="r" t="t"/>
              <a:pathLst>
                <a:path extrusionOk="0" h="9717" w="6263">
                  <a:moveTo>
                    <a:pt x="6109" y="0"/>
                  </a:moveTo>
                  <a:cubicBezTo>
                    <a:pt x="6069" y="0"/>
                    <a:pt x="6026" y="8"/>
                    <a:pt x="5989" y="20"/>
                  </a:cubicBezTo>
                  <a:cubicBezTo>
                    <a:pt x="5958" y="20"/>
                    <a:pt x="1794" y="2999"/>
                    <a:pt x="31" y="9534"/>
                  </a:cubicBezTo>
                  <a:cubicBezTo>
                    <a:pt x="1" y="9595"/>
                    <a:pt x="61" y="9686"/>
                    <a:pt x="153" y="9716"/>
                  </a:cubicBezTo>
                  <a:lnTo>
                    <a:pt x="183" y="9716"/>
                  </a:lnTo>
                  <a:cubicBezTo>
                    <a:pt x="274" y="9716"/>
                    <a:pt x="335" y="9625"/>
                    <a:pt x="335" y="9564"/>
                  </a:cubicBezTo>
                  <a:cubicBezTo>
                    <a:pt x="2098" y="3212"/>
                    <a:pt x="6140" y="324"/>
                    <a:pt x="6201" y="294"/>
                  </a:cubicBezTo>
                  <a:cubicBezTo>
                    <a:pt x="6262" y="263"/>
                    <a:pt x="6262" y="142"/>
                    <a:pt x="6232" y="51"/>
                  </a:cubicBezTo>
                  <a:cubicBezTo>
                    <a:pt x="6214" y="15"/>
                    <a:pt x="6165" y="0"/>
                    <a:pt x="6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3"/>
            <p:cNvSpPr/>
            <p:nvPr/>
          </p:nvSpPr>
          <p:spPr>
            <a:xfrm>
              <a:off x="5790324" y="3344895"/>
              <a:ext cx="574027" cy="1254520"/>
            </a:xfrm>
            <a:custGeom>
              <a:rect b="b" l="l" r="r" t="t"/>
              <a:pathLst>
                <a:path extrusionOk="0" h="23649" w="10821">
                  <a:moveTo>
                    <a:pt x="0" y="0"/>
                  </a:moveTo>
                  <a:cubicBezTo>
                    <a:pt x="0" y="1"/>
                    <a:pt x="669" y="11125"/>
                    <a:pt x="2523" y="14651"/>
                  </a:cubicBezTo>
                  <a:cubicBezTo>
                    <a:pt x="4438" y="18177"/>
                    <a:pt x="5350" y="21764"/>
                    <a:pt x="5289" y="22736"/>
                  </a:cubicBezTo>
                  <a:lnTo>
                    <a:pt x="7508" y="23648"/>
                  </a:lnTo>
                  <a:cubicBezTo>
                    <a:pt x="7508" y="23648"/>
                    <a:pt x="10821" y="829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3"/>
            <p:cNvSpPr/>
            <p:nvPr/>
          </p:nvSpPr>
          <p:spPr>
            <a:xfrm>
              <a:off x="5888676" y="3508282"/>
              <a:ext cx="307994" cy="1079835"/>
            </a:xfrm>
            <a:custGeom>
              <a:rect b="b" l="l" r="r" t="t"/>
              <a:pathLst>
                <a:path extrusionOk="0" h="20356" w="5806">
                  <a:moveTo>
                    <a:pt x="181" y="1"/>
                  </a:moveTo>
                  <a:cubicBezTo>
                    <a:pt x="142" y="1"/>
                    <a:pt x="99" y="8"/>
                    <a:pt x="61" y="21"/>
                  </a:cubicBezTo>
                  <a:cubicBezTo>
                    <a:pt x="0" y="51"/>
                    <a:pt x="0" y="173"/>
                    <a:pt x="31" y="264"/>
                  </a:cubicBezTo>
                  <a:cubicBezTo>
                    <a:pt x="122" y="325"/>
                    <a:pt x="5471" y="7893"/>
                    <a:pt x="4590" y="20173"/>
                  </a:cubicBezTo>
                  <a:cubicBezTo>
                    <a:pt x="4560" y="20264"/>
                    <a:pt x="4620" y="20355"/>
                    <a:pt x="4742" y="20355"/>
                  </a:cubicBezTo>
                  <a:cubicBezTo>
                    <a:pt x="4803" y="20355"/>
                    <a:pt x="4894" y="20264"/>
                    <a:pt x="4894" y="20203"/>
                  </a:cubicBezTo>
                  <a:cubicBezTo>
                    <a:pt x="5806" y="7802"/>
                    <a:pt x="335" y="142"/>
                    <a:pt x="304" y="51"/>
                  </a:cubicBezTo>
                  <a:cubicBezTo>
                    <a:pt x="286" y="16"/>
                    <a:pt x="237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7" name="Google Shape;687;p23"/>
          <p:cNvGrpSpPr/>
          <p:nvPr/>
        </p:nvGrpSpPr>
        <p:grpSpPr>
          <a:xfrm>
            <a:off x="6826248" y="4949791"/>
            <a:ext cx="1220393" cy="204325"/>
            <a:chOff x="329073" y="4934583"/>
            <a:chExt cx="1220393" cy="204325"/>
          </a:xfrm>
        </p:grpSpPr>
        <p:sp>
          <p:nvSpPr>
            <p:cNvPr id="688" name="Google Shape;688;p23"/>
            <p:cNvSpPr/>
            <p:nvPr/>
          </p:nvSpPr>
          <p:spPr>
            <a:xfrm>
              <a:off x="950710" y="4978292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3"/>
            <p:cNvSpPr/>
            <p:nvPr/>
          </p:nvSpPr>
          <p:spPr>
            <a:xfrm>
              <a:off x="329073" y="4934583"/>
              <a:ext cx="757002" cy="204325"/>
            </a:xfrm>
            <a:custGeom>
              <a:rect b="b" l="l" r="r" t="t"/>
              <a:pathLst>
                <a:path extrusionOk="0" h="5259" w="19484">
                  <a:moveTo>
                    <a:pt x="9483" y="0"/>
                  </a:moveTo>
                  <a:cubicBezTo>
                    <a:pt x="7356" y="0"/>
                    <a:pt x="7356" y="2280"/>
                    <a:pt x="7356" y="2280"/>
                  </a:cubicBezTo>
                  <a:cubicBezTo>
                    <a:pt x="7356" y="2280"/>
                    <a:pt x="6933" y="2078"/>
                    <a:pt x="6395" y="2078"/>
                  </a:cubicBezTo>
                  <a:cubicBezTo>
                    <a:pt x="5956" y="2078"/>
                    <a:pt x="5439" y="2213"/>
                    <a:pt x="5015" y="2706"/>
                  </a:cubicBezTo>
                  <a:cubicBezTo>
                    <a:pt x="5015" y="2706"/>
                    <a:pt x="4164" y="1946"/>
                    <a:pt x="2796" y="1946"/>
                  </a:cubicBezTo>
                  <a:cubicBezTo>
                    <a:pt x="456" y="1946"/>
                    <a:pt x="0" y="5168"/>
                    <a:pt x="0" y="5168"/>
                  </a:cubicBezTo>
                  <a:lnTo>
                    <a:pt x="19456" y="5168"/>
                  </a:lnTo>
                  <a:cubicBezTo>
                    <a:pt x="19250" y="4510"/>
                    <a:pt x="17898" y="517"/>
                    <a:pt x="15471" y="517"/>
                  </a:cubicBezTo>
                  <a:cubicBezTo>
                    <a:pt x="12797" y="517"/>
                    <a:pt x="12067" y="2858"/>
                    <a:pt x="12067" y="2858"/>
                  </a:cubicBezTo>
                  <a:cubicBezTo>
                    <a:pt x="12067" y="2858"/>
                    <a:pt x="11611" y="0"/>
                    <a:pt x="9483" y="0"/>
                  </a:cubicBezTo>
                  <a:close/>
                  <a:moveTo>
                    <a:pt x="19456" y="5168"/>
                  </a:moveTo>
                  <a:lnTo>
                    <a:pt x="19456" y="5168"/>
                  </a:lnTo>
                  <a:cubicBezTo>
                    <a:pt x="19474" y="5227"/>
                    <a:pt x="19484" y="5259"/>
                    <a:pt x="19484" y="5259"/>
                  </a:cubicBezTo>
                  <a:lnTo>
                    <a:pt x="19484" y="5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0" name="Google Shape;690;p23"/>
          <p:cNvSpPr/>
          <p:nvPr/>
        </p:nvSpPr>
        <p:spPr>
          <a:xfrm>
            <a:off x="1221385" y="4991565"/>
            <a:ext cx="598756" cy="160616"/>
          </a:xfrm>
          <a:custGeom>
            <a:rect b="b" l="l" r="r" t="t"/>
            <a:pathLst>
              <a:path extrusionOk="0" h="4134" w="15411">
                <a:moveTo>
                  <a:pt x="7508" y="0"/>
                </a:moveTo>
                <a:cubicBezTo>
                  <a:pt x="5836" y="0"/>
                  <a:pt x="5836" y="1824"/>
                  <a:pt x="5836" y="1824"/>
                </a:cubicBezTo>
                <a:cubicBezTo>
                  <a:pt x="5836" y="1824"/>
                  <a:pt x="5494" y="1643"/>
                  <a:pt x="5060" y="1643"/>
                </a:cubicBezTo>
                <a:cubicBezTo>
                  <a:pt x="4717" y="1643"/>
                  <a:pt x="4317" y="1756"/>
                  <a:pt x="3982" y="2158"/>
                </a:cubicBezTo>
                <a:cubicBezTo>
                  <a:pt x="3982" y="2158"/>
                  <a:pt x="3283" y="1550"/>
                  <a:pt x="2249" y="1550"/>
                </a:cubicBezTo>
                <a:cubicBezTo>
                  <a:pt x="365" y="1550"/>
                  <a:pt x="0" y="4134"/>
                  <a:pt x="0" y="4134"/>
                </a:cubicBezTo>
                <a:lnTo>
                  <a:pt x="15411" y="4134"/>
                </a:lnTo>
                <a:cubicBezTo>
                  <a:pt x="15411" y="4134"/>
                  <a:pt x="14316" y="365"/>
                  <a:pt x="12219" y="365"/>
                </a:cubicBezTo>
                <a:cubicBezTo>
                  <a:pt x="10152" y="365"/>
                  <a:pt x="9575" y="2249"/>
                  <a:pt x="9575" y="2249"/>
                </a:cubicBezTo>
                <a:cubicBezTo>
                  <a:pt x="9575" y="2249"/>
                  <a:pt x="9180" y="0"/>
                  <a:pt x="75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1" name="Google Shape;691;p23"/>
          <p:cNvGrpSpPr/>
          <p:nvPr/>
        </p:nvGrpSpPr>
        <p:grpSpPr>
          <a:xfrm>
            <a:off x="8176000" y="3509898"/>
            <a:ext cx="805839" cy="1642581"/>
            <a:chOff x="7493850" y="632373"/>
            <a:chExt cx="805839" cy="1642581"/>
          </a:xfrm>
        </p:grpSpPr>
        <p:sp>
          <p:nvSpPr>
            <p:cNvPr id="692" name="Google Shape;692;p23"/>
            <p:cNvSpPr/>
            <p:nvPr/>
          </p:nvSpPr>
          <p:spPr>
            <a:xfrm>
              <a:off x="7493850" y="728435"/>
              <a:ext cx="805839" cy="1546519"/>
            </a:xfrm>
            <a:custGeom>
              <a:rect b="b" l="l" r="r" t="t"/>
              <a:pathLst>
                <a:path extrusionOk="0" h="34652" w="18056">
                  <a:moveTo>
                    <a:pt x="1" y="0"/>
                  </a:moveTo>
                  <a:lnTo>
                    <a:pt x="1" y="34651"/>
                  </a:lnTo>
                  <a:lnTo>
                    <a:pt x="18056" y="34651"/>
                  </a:lnTo>
                  <a:lnTo>
                    <a:pt x="180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3"/>
            <p:cNvSpPr/>
            <p:nvPr/>
          </p:nvSpPr>
          <p:spPr>
            <a:xfrm>
              <a:off x="7534555" y="862737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3"/>
            <p:cNvSpPr/>
            <p:nvPr/>
          </p:nvSpPr>
          <p:spPr>
            <a:xfrm>
              <a:off x="7534555" y="929196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3"/>
            <p:cNvSpPr/>
            <p:nvPr/>
          </p:nvSpPr>
          <p:spPr>
            <a:xfrm>
              <a:off x="7534555" y="995700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3"/>
            <p:cNvSpPr/>
            <p:nvPr/>
          </p:nvSpPr>
          <p:spPr>
            <a:xfrm>
              <a:off x="7534555" y="1060820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3"/>
            <p:cNvSpPr/>
            <p:nvPr/>
          </p:nvSpPr>
          <p:spPr>
            <a:xfrm>
              <a:off x="7534555" y="112727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3"/>
            <p:cNvSpPr/>
            <p:nvPr/>
          </p:nvSpPr>
          <p:spPr>
            <a:xfrm>
              <a:off x="7534555" y="1193783"/>
              <a:ext cx="341910" cy="27135"/>
            </a:xfrm>
            <a:custGeom>
              <a:rect b="b" l="l" r="r" t="t"/>
              <a:pathLst>
                <a:path extrusionOk="0" h="608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3"/>
            <p:cNvSpPr/>
            <p:nvPr/>
          </p:nvSpPr>
          <p:spPr>
            <a:xfrm>
              <a:off x="7534555" y="125885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3"/>
            <p:cNvSpPr/>
            <p:nvPr/>
          </p:nvSpPr>
          <p:spPr>
            <a:xfrm>
              <a:off x="7534555" y="1325362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3"/>
            <p:cNvSpPr/>
            <p:nvPr/>
          </p:nvSpPr>
          <p:spPr>
            <a:xfrm>
              <a:off x="7534555" y="1391821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3"/>
            <p:cNvSpPr/>
            <p:nvPr/>
          </p:nvSpPr>
          <p:spPr>
            <a:xfrm>
              <a:off x="7534555" y="1458325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3"/>
            <p:cNvSpPr/>
            <p:nvPr/>
          </p:nvSpPr>
          <p:spPr>
            <a:xfrm>
              <a:off x="7534555" y="1524784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3"/>
            <p:cNvSpPr/>
            <p:nvPr/>
          </p:nvSpPr>
          <p:spPr>
            <a:xfrm>
              <a:off x="7534555" y="1589904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3"/>
            <p:cNvSpPr/>
            <p:nvPr/>
          </p:nvSpPr>
          <p:spPr>
            <a:xfrm>
              <a:off x="7534555" y="1656363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3"/>
            <p:cNvSpPr/>
            <p:nvPr/>
          </p:nvSpPr>
          <p:spPr>
            <a:xfrm>
              <a:off x="7534555" y="1722867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3"/>
            <p:cNvSpPr/>
            <p:nvPr/>
          </p:nvSpPr>
          <p:spPr>
            <a:xfrm>
              <a:off x="7534555" y="1789326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3"/>
            <p:cNvSpPr/>
            <p:nvPr/>
          </p:nvSpPr>
          <p:spPr>
            <a:xfrm>
              <a:off x="7534555" y="1854446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3"/>
            <p:cNvSpPr/>
            <p:nvPr/>
          </p:nvSpPr>
          <p:spPr>
            <a:xfrm>
              <a:off x="7534555" y="1920950"/>
              <a:ext cx="341910" cy="27135"/>
            </a:xfrm>
            <a:custGeom>
              <a:rect b="b" l="l" r="r" t="t"/>
              <a:pathLst>
                <a:path extrusionOk="0" h="608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3"/>
            <p:cNvSpPr/>
            <p:nvPr/>
          </p:nvSpPr>
          <p:spPr>
            <a:xfrm>
              <a:off x="7534555" y="198740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3"/>
            <p:cNvSpPr/>
            <p:nvPr/>
          </p:nvSpPr>
          <p:spPr>
            <a:xfrm>
              <a:off x="7534555" y="205252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3"/>
            <p:cNvSpPr/>
            <p:nvPr/>
          </p:nvSpPr>
          <p:spPr>
            <a:xfrm>
              <a:off x="7534555" y="211898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3"/>
            <p:cNvSpPr/>
            <p:nvPr/>
          </p:nvSpPr>
          <p:spPr>
            <a:xfrm>
              <a:off x="7525660" y="2181659"/>
              <a:ext cx="350318" cy="27848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3"/>
            <p:cNvSpPr/>
            <p:nvPr/>
          </p:nvSpPr>
          <p:spPr>
            <a:xfrm>
              <a:off x="7915771" y="862737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3"/>
            <p:cNvSpPr/>
            <p:nvPr/>
          </p:nvSpPr>
          <p:spPr>
            <a:xfrm>
              <a:off x="7915771" y="929196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3"/>
            <p:cNvSpPr/>
            <p:nvPr/>
          </p:nvSpPr>
          <p:spPr>
            <a:xfrm>
              <a:off x="7915771" y="995700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3"/>
            <p:cNvSpPr/>
            <p:nvPr/>
          </p:nvSpPr>
          <p:spPr>
            <a:xfrm>
              <a:off x="7915771" y="1060820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3"/>
            <p:cNvSpPr/>
            <p:nvPr/>
          </p:nvSpPr>
          <p:spPr>
            <a:xfrm>
              <a:off x="7915771" y="112727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3"/>
            <p:cNvSpPr/>
            <p:nvPr/>
          </p:nvSpPr>
          <p:spPr>
            <a:xfrm>
              <a:off x="7915771" y="1193783"/>
              <a:ext cx="341910" cy="27135"/>
            </a:xfrm>
            <a:custGeom>
              <a:rect b="b" l="l" r="r" t="t"/>
              <a:pathLst>
                <a:path extrusionOk="0" h="608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3"/>
            <p:cNvSpPr/>
            <p:nvPr/>
          </p:nvSpPr>
          <p:spPr>
            <a:xfrm>
              <a:off x="7915771" y="125885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3"/>
            <p:cNvSpPr/>
            <p:nvPr/>
          </p:nvSpPr>
          <p:spPr>
            <a:xfrm>
              <a:off x="7915771" y="1325362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3"/>
            <p:cNvSpPr/>
            <p:nvPr/>
          </p:nvSpPr>
          <p:spPr>
            <a:xfrm>
              <a:off x="7915771" y="1391821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3"/>
            <p:cNvSpPr/>
            <p:nvPr/>
          </p:nvSpPr>
          <p:spPr>
            <a:xfrm>
              <a:off x="7915771" y="1458325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3"/>
            <p:cNvSpPr/>
            <p:nvPr/>
          </p:nvSpPr>
          <p:spPr>
            <a:xfrm>
              <a:off x="7915771" y="1524784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3"/>
            <p:cNvSpPr/>
            <p:nvPr/>
          </p:nvSpPr>
          <p:spPr>
            <a:xfrm>
              <a:off x="7915771" y="1589904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3"/>
            <p:cNvSpPr/>
            <p:nvPr/>
          </p:nvSpPr>
          <p:spPr>
            <a:xfrm>
              <a:off x="7915771" y="1656363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3"/>
            <p:cNvSpPr/>
            <p:nvPr/>
          </p:nvSpPr>
          <p:spPr>
            <a:xfrm>
              <a:off x="7915771" y="1722867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3"/>
            <p:cNvSpPr/>
            <p:nvPr/>
          </p:nvSpPr>
          <p:spPr>
            <a:xfrm>
              <a:off x="7915771" y="1789326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3"/>
            <p:cNvSpPr/>
            <p:nvPr/>
          </p:nvSpPr>
          <p:spPr>
            <a:xfrm>
              <a:off x="7915771" y="1854446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3"/>
            <p:cNvSpPr/>
            <p:nvPr/>
          </p:nvSpPr>
          <p:spPr>
            <a:xfrm>
              <a:off x="7915771" y="1920950"/>
              <a:ext cx="341910" cy="27135"/>
            </a:xfrm>
            <a:custGeom>
              <a:rect b="b" l="l" r="r" t="t"/>
              <a:pathLst>
                <a:path extrusionOk="0" h="608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3"/>
            <p:cNvSpPr/>
            <p:nvPr/>
          </p:nvSpPr>
          <p:spPr>
            <a:xfrm>
              <a:off x="7915771" y="198740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3"/>
            <p:cNvSpPr/>
            <p:nvPr/>
          </p:nvSpPr>
          <p:spPr>
            <a:xfrm>
              <a:off x="7915771" y="205252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3"/>
            <p:cNvSpPr/>
            <p:nvPr/>
          </p:nvSpPr>
          <p:spPr>
            <a:xfrm>
              <a:off x="7915771" y="211898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3"/>
            <p:cNvSpPr/>
            <p:nvPr/>
          </p:nvSpPr>
          <p:spPr>
            <a:xfrm>
              <a:off x="7916243" y="2181659"/>
              <a:ext cx="350318" cy="27848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3"/>
            <p:cNvSpPr/>
            <p:nvPr/>
          </p:nvSpPr>
          <p:spPr>
            <a:xfrm>
              <a:off x="7557631" y="632373"/>
              <a:ext cx="676948" cy="120769"/>
            </a:xfrm>
            <a:custGeom>
              <a:rect b="b" l="l" r="r" t="t"/>
              <a:pathLst>
                <a:path extrusionOk="0" h="2706" w="15168">
                  <a:moveTo>
                    <a:pt x="1" y="1"/>
                  </a:moveTo>
                  <a:lnTo>
                    <a:pt x="1" y="2706"/>
                  </a:lnTo>
                  <a:lnTo>
                    <a:pt x="15168" y="2706"/>
                  </a:lnTo>
                  <a:lnTo>
                    <a:pt x="15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1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24"/>
          <p:cNvSpPr txBox="1"/>
          <p:nvPr>
            <p:ph idx="1" type="subTitle"/>
          </p:nvPr>
        </p:nvSpPr>
        <p:spPr>
          <a:xfrm>
            <a:off x="1479475" y="1560700"/>
            <a:ext cx="6867300" cy="2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38" name="Google Shape;738;p24"/>
          <p:cNvSpPr txBox="1"/>
          <p:nvPr>
            <p:ph type="ctrTitle"/>
          </p:nvPr>
        </p:nvSpPr>
        <p:spPr>
          <a:xfrm>
            <a:off x="1479475" y="1248350"/>
            <a:ext cx="6874800" cy="240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39" name="Google Shape;739;p24"/>
          <p:cNvSpPr txBox="1"/>
          <p:nvPr>
            <p:ph idx="2" type="ctrTitle"/>
          </p:nvPr>
        </p:nvSpPr>
        <p:spPr>
          <a:xfrm>
            <a:off x="713250" y="536525"/>
            <a:ext cx="77175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740" name="Google Shape;740;p24"/>
          <p:cNvGrpSpPr/>
          <p:nvPr/>
        </p:nvGrpSpPr>
        <p:grpSpPr>
          <a:xfrm flipH="1">
            <a:off x="7950356" y="4400525"/>
            <a:ext cx="770391" cy="753388"/>
            <a:chOff x="1588425" y="2191100"/>
            <a:chExt cx="482550" cy="471900"/>
          </a:xfrm>
        </p:grpSpPr>
        <p:sp>
          <p:nvSpPr>
            <p:cNvPr id="741" name="Google Shape;741;p24"/>
            <p:cNvSpPr/>
            <p:nvPr/>
          </p:nvSpPr>
          <p:spPr>
            <a:xfrm>
              <a:off x="1588425" y="2191100"/>
              <a:ext cx="482550" cy="471900"/>
            </a:xfrm>
            <a:custGeom>
              <a:rect b="b" l="l" r="r" t="t"/>
              <a:pathLst>
                <a:path extrusionOk="0" h="18876" w="19302">
                  <a:moveTo>
                    <a:pt x="2231" y="1"/>
                  </a:moveTo>
                  <a:cubicBezTo>
                    <a:pt x="2112" y="1"/>
                    <a:pt x="1986" y="10"/>
                    <a:pt x="1854" y="31"/>
                  </a:cubicBezTo>
                  <a:cubicBezTo>
                    <a:pt x="304" y="243"/>
                    <a:pt x="912" y="1702"/>
                    <a:pt x="1702" y="3070"/>
                  </a:cubicBezTo>
                  <a:cubicBezTo>
                    <a:pt x="2214" y="3956"/>
                    <a:pt x="1999" y="4077"/>
                    <a:pt x="1636" y="4077"/>
                  </a:cubicBezTo>
                  <a:cubicBezTo>
                    <a:pt x="1499" y="4077"/>
                    <a:pt x="1342" y="4060"/>
                    <a:pt x="1194" y="4060"/>
                  </a:cubicBezTo>
                  <a:cubicBezTo>
                    <a:pt x="1127" y="4060"/>
                    <a:pt x="1063" y="4063"/>
                    <a:pt x="1003" y="4073"/>
                  </a:cubicBezTo>
                  <a:cubicBezTo>
                    <a:pt x="456" y="4195"/>
                    <a:pt x="0" y="4651"/>
                    <a:pt x="1307" y="6809"/>
                  </a:cubicBezTo>
                  <a:cubicBezTo>
                    <a:pt x="2736" y="8937"/>
                    <a:pt x="5806" y="9636"/>
                    <a:pt x="4924" y="9940"/>
                  </a:cubicBezTo>
                  <a:cubicBezTo>
                    <a:pt x="4104" y="10213"/>
                    <a:pt x="2462" y="9544"/>
                    <a:pt x="1885" y="11216"/>
                  </a:cubicBezTo>
                  <a:cubicBezTo>
                    <a:pt x="1307" y="12888"/>
                    <a:pt x="4559" y="14681"/>
                    <a:pt x="4468" y="15076"/>
                  </a:cubicBezTo>
                  <a:cubicBezTo>
                    <a:pt x="4453" y="15169"/>
                    <a:pt x="4283" y="15195"/>
                    <a:pt x="4035" y="15195"/>
                  </a:cubicBezTo>
                  <a:cubicBezTo>
                    <a:pt x="3722" y="15195"/>
                    <a:pt x="3285" y="15154"/>
                    <a:pt x="2869" y="15154"/>
                  </a:cubicBezTo>
                  <a:cubicBezTo>
                    <a:pt x="2316" y="15154"/>
                    <a:pt x="1801" y="15227"/>
                    <a:pt x="1672" y="15563"/>
                  </a:cubicBezTo>
                  <a:cubicBezTo>
                    <a:pt x="1398" y="16353"/>
                    <a:pt x="2341" y="17387"/>
                    <a:pt x="4468" y="18663"/>
                  </a:cubicBezTo>
                  <a:cubicBezTo>
                    <a:pt x="4590" y="18754"/>
                    <a:pt x="4711" y="18815"/>
                    <a:pt x="4803" y="18876"/>
                  </a:cubicBezTo>
                  <a:lnTo>
                    <a:pt x="19301" y="18876"/>
                  </a:lnTo>
                  <a:cubicBezTo>
                    <a:pt x="19301" y="16748"/>
                    <a:pt x="19149" y="13617"/>
                    <a:pt x="18481" y="12219"/>
                  </a:cubicBezTo>
                  <a:cubicBezTo>
                    <a:pt x="17936" y="10981"/>
                    <a:pt x="16835" y="10640"/>
                    <a:pt x="15846" y="10640"/>
                  </a:cubicBezTo>
                  <a:cubicBezTo>
                    <a:pt x="15013" y="10640"/>
                    <a:pt x="14260" y="10881"/>
                    <a:pt x="13982" y="11034"/>
                  </a:cubicBezTo>
                  <a:cubicBezTo>
                    <a:pt x="13964" y="11043"/>
                    <a:pt x="13947" y="11047"/>
                    <a:pt x="13932" y="11047"/>
                  </a:cubicBezTo>
                  <a:cubicBezTo>
                    <a:pt x="13408" y="11047"/>
                    <a:pt x="13934" y="6297"/>
                    <a:pt x="12341" y="5441"/>
                  </a:cubicBezTo>
                  <a:cubicBezTo>
                    <a:pt x="12202" y="5370"/>
                    <a:pt x="12070" y="5338"/>
                    <a:pt x="11943" y="5338"/>
                  </a:cubicBezTo>
                  <a:cubicBezTo>
                    <a:pt x="10982" y="5338"/>
                    <a:pt x="10319" y="7145"/>
                    <a:pt x="9514" y="7386"/>
                  </a:cubicBezTo>
                  <a:cubicBezTo>
                    <a:pt x="9487" y="7394"/>
                    <a:pt x="9461" y="7398"/>
                    <a:pt x="9436" y="7398"/>
                  </a:cubicBezTo>
                  <a:cubicBezTo>
                    <a:pt x="8544" y="7398"/>
                    <a:pt x="8063" y="2914"/>
                    <a:pt x="7295" y="1733"/>
                  </a:cubicBezTo>
                  <a:cubicBezTo>
                    <a:pt x="6938" y="1204"/>
                    <a:pt x="6488" y="1014"/>
                    <a:pt x="6085" y="1014"/>
                  </a:cubicBezTo>
                  <a:cubicBezTo>
                    <a:pt x="5561" y="1014"/>
                    <a:pt x="5114" y="1333"/>
                    <a:pt x="5046" y="1642"/>
                  </a:cubicBezTo>
                  <a:cubicBezTo>
                    <a:pt x="4977" y="1970"/>
                    <a:pt x="4661" y="2191"/>
                    <a:pt x="4414" y="2191"/>
                  </a:cubicBezTo>
                  <a:cubicBezTo>
                    <a:pt x="4226" y="2191"/>
                    <a:pt x="4077" y="2064"/>
                    <a:pt x="4104" y="1763"/>
                  </a:cubicBezTo>
                  <a:cubicBezTo>
                    <a:pt x="4131" y="1150"/>
                    <a:pt x="3546" y="1"/>
                    <a:pt x="22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4"/>
            <p:cNvSpPr/>
            <p:nvPr/>
          </p:nvSpPr>
          <p:spPr>
            <a:xfrm>
              <a:off x="1710750" y="2318450"/>
              <a:ext cx="288025" cy="339250"/>
            </a:xfrm>
            <a:custGeom>
              <a:rect b="b" l="l" r="r" t="t"/>
              <a:pathLst>
                <a:path extrusionOk="0" h="13570" w="11521">
                  <a:moveTo>
                    <a:pt x="181" y="1"/>
                  </a:moveTo>
                  <a:cubicBezTo>
                    <a:pt x="159" y="1"/>
                    <a:pt x="139" y="5"/>
                    <a:pt x="122" y="13"/>
                  </a:cubicBezTo>
                  <a:cubicBezTo>
                    <a:pt x="31" y="43"/>
                    <a:pt x="1" y="165"/>
                    <a:pt x="31" y="256"/>
                  </a:cubicBezTo>
                  <a:cubicBezTo>
                    <a:pt x="3071" y="7490"/>
                    <a:pt x="11156" y="13478"/>
                    <a:pt x="11247" y="13539"/>
                  </a:cubicBezTo>
                  <a:cubicBezTo>
                    <a:pt x="11278" y="13569"/>
                    <a:pt x="11308" y="13569"/>
                    <a:pt x="11369" y="13569"/>
                  </a:cubicBezTo>
                  <a:cubicBezTo>
                    <a:pt x="11399" y="13569"/>
                    <a:pt x="11430" y="13569"/>
                    <a:pt x="11460" y="13478"/>
                  </a:cubicBezTo>
                  <a:cubicBezTo>
                    <a:pt x="11521" y="13387"/>
                    <a:pt x="11521" y="13265"/>
                    <a:pt x="11430" y="13235"/>
                  </a:cubicBezTo>
                  <a:cubicBezTo>
                    <a:pt x="11308" y="13144"/>
                    <a:pt x="3314" y="7277"/>
                    <a:pt x="335" y="74"/>
                  </a:cubicBezTo>
                  <a:cubicBezTo>
                    <a:pt x="313" y="29"/>
                    <a:pt x="242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4"/>
            <p:cNvSpPr/>
            <p:nvPr/>
          </p:nvSpPr>
          <p:spPr>
            <a:xfrm>
              <a:off x="1806500" y="2591725"/>
              <a:ext cx="129975" cy="18100"/>
            </a:xfrm>
            <a:custGeom>
              <a:rect b="b" l="l" r="r" t="t"/>
              <a:pathLst>
                <a:path extrusionOk="0" h="724" w="5199">
                  <a:moveTo>
                    <a:pt x="2218" y="0"/>
                  </a:moveTo>
                  <a:cubicBezTo>
                    <a:pt x="1485" y="0"/>
                    <a:pt x="732" y="90"/>
                    <a:pt x="122" y="358"/>
                  </a:cubicBezTo>
                  <a:cubicBezTo>
                    <a:pt x="31" y="419"/>
                    <a:pt x="1" y="510"/>
                    <a:pt x="31" y="602"/>
                  </a:cubicBezTo>
                  <a:cubicBezTo>
                    <a:pt x="92" y="662"/>
                    <a:pt x="122" y="723"/>
                    <a:pt x="183" y="723"/>
                  </a:cubicBezTo>
                  <a:cubicBezTo>
                    <a:pt x="183" y="723"/>
                    <a:pt x="244" y="723"/>
                    <a:pt x="274" y="662"/>
                  </a:cubicBezTo>
                  <a:cubicBezTo>
                    <a:pt x="821" y="409"/>
                    <a:pt x="1524" y="325"/>
                    <a:pt x="2218" y="325"/>
                  </a:cubicBezTo>
                  <a:cubicBezTo>
                    <a:pt x="3608" y="325"/>
                    <a:pt x="4965" y="662"/>
                    <a:pt x="4986" y="662"/>
                  </a:cubicBezTo>
                  <a:cubicBezTo>
                    <a:pt x="4996" y="668"/>
                    <a:pt x="5008" y="670"/>
                    <a:pt x="5020" y="670"/>
                  </a:cubicBezTo>
                  <a:cubicBezTo>
                    <a:pt x="5077" y="670"/>
                    <a:pt x="5143" y="616"/>
                    <a:pt x="5168" y="541"/>
                  </a:cubicBezTo>
                  <a:cubicBezTo>
                    <a:pt x="5198" y="480"/>
                    <a:pt x="5138" y="419"/>
                    <a:pt x="5046" y="358"/>
                  </a:cubicBezTo>
                  <a:cubicBezTo>
                    <a:pt x="4986" y="338"/>
                    <a:pt x="3641" y="0"/>
                    <a:pt x="2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4"/>
            <p:cNvSpPr/>
            <p:nvPr/>
          </p:nvSpPr>
          <p:spPr>
            <a:xfrm>
              <a:off x="1849050" y="2419825"/>
              <a:ext cx="28150" cy="129950"/>
            </a:xfrm>
            <a:custGeom>
              <a:rect b="b" l="l" r="r" t="t"/>
              <a:pathLst>
                <a:path extrusionOk="0" h="5198" w="1126">
                  <a:moveTo>
                    <a:pt x="670" y="0"/>
                  </a:moveTo>
                  <a:cubicBezTo>
                    <a:pt x="578" y="0"/>
                    <a:pt x="457" y="61"/>
                    <a:pt x="457" y="152"/>
                  </a:cubicBezTo>
                  <a:cubicBezTo>
                    <a:pt x="457" y="304"/>
                    <a:pt x="1" y="3253"/>
                    <a:pt x="761" y="5076"/>
                  </a:cubicBezTo>
                  <a:cubicBezTo>
                    <a:pt x="821" y="5168"/>
                    <a:pt x="852" y="5198"/>
                    <a:pt x="913" y="5198"/>
                  </a:cubicBezTo>
                  <a:cubicBezTo>
                    <a:pt x="913" y="5198"/>
                    <a:pt x="973" y="5198"/>
                    <a:pt x="1004" y="5168"/>
                  </a:cubicBezTo>
                  <a:cubicBezTo>
                    <a:pt x="1065" y="5107"/>
                    <a:pt x="1125" y="5016"/>
                    <a:pt x="1065" y="4924"/>
                  </a:cubicBezTo>
                  <a:cubicBezTo>
                    <a:pt x="396" y="3192"/>
                    <a:pt x="821" y="213"/>
                    <a:pt x="821" y="183"/>
                  </a:cubicBezTo>
                  <a:cubicBezTo>
                    <a:pt x="821" y="92"/>
                    <a:pt x="730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4"/>
            <p:cNvSpPr/>
            <p:nvPr/>
          </p:nvSpPr>
          <p:spPr>
            <a:xfrm>
              <a:off x="1736600" y="2471975"/>
              <a:ext cx="93475" cy="26150"/>
            </a:xfrm>
            <a:custGeom>
              <a:rect b="b" l="l" r="r" t="t"/>
              <a:pathLst>
                <a:path extrusionOk="0" h="1046" w="3739">
                  <a:moveTo>
                    <a:pt x="1300" y="1"/>
                  </a:moveTo>
                  <a:cubicBezTo>
                    <a:pt x="683" y="1"/>
                    <a:pt x="191" y="72"/>
                    <a:pt x="152" y="72"/>
                  </a:cubicBezTo>
                  <a:cubicBezTo>
                    <a:pt x="31" y="72"/>
                    <a:pt x="0" y="194"/>
                    <a:pt x="0" y="255"/>
                  </a:cubicBezTo>
                  <a:cubicBezTo>
                    <a:pt x="0" y="376"/>
                    <a:pt x="91" y="407"/>
                    <a:pt x="183" y="407"/>
                  </a:cubicBezTo>
                  <a:cubicBezTo>
                    <a:pt x="401" y="387"/>
                    <a:pt x="756" y="361"/>
                    <a:pt x="1154" y="361"/>
                  </a:cubicBezTo>
                  <a:cubicBezTo>
                    <a:pt x="1976" y="361"/>
                    <a:pt x="2985" y="473"/>
                    <a:pt x="3374" y="984"/>
                  </a:cubicBezTo>
                  <a:cubicBezTo>
                    <a:pt x="3374" y="1015"/>
                    <a:pt x="3435" y="1045"/>
                    <a:pt x="3496" y="1045"/>
                  </a:cubicBezTo>
                  <a:cubicBezTo>
                    <a:pt x="3526" y="1045"/>
                    <a:pt x="3557" y="1015"/>
                    <a:pt x="3648" y="984"/>
                  </a:cubicBezTo>
                  <a:cubicBezTo>
                    <a:pt x="3709" y="954"/>
                    <a:pt x="3739" y="832"/>
                    <a:pt x="3678" y="741"/>
                  </a:cubicBezTo>
                  <a:cubicBezTo>
                    <a:pt x="3190" y="131"/>
                    <a:pt x="2131" y="1"/>
                    <a:pt x="1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6" name="Google Shape;746;p24"/>
          <p:cNvGrpSpPr/>
          <p:nvPr/>
        </p:nvGrpSpPr>
        <p:grpSpPr>
          <a:xfrm>
            <a:off x="683810" y="4991565"/>
            <a:ext cx="1136331" cy="160616"/>
            <a:chOff x="683810" y="4991565"/>
            <a:chExt cx="1136331" cy="160616"/>
          </a:xfrm>
        </p:grpSpPr>
        <p:sp>
          <p:nvSpPr>
            <p:cNvPr id="747" name="Google Shape;747;p24"/>
            <p:cNvSpPr/>
            <p:nvPr/>
          </p:nvSpPr>
          <p:spPr>
            <a:xfrm>
              <a:off x="683810" y="4991565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4"/>
            <p:cNvSpPr/>
            <p:nvPr/>
          </p:nvSpPr>
          <p:spPr>
            <a:xfrm>
              <a:off x="1221385" y="4991565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9" name="Google Shape;749;p24"/>
          <p:cNvSpPr/>
          <p:nvPr/>
        </p:nvSpPr>
        <p:spPr>
          <a:xfrm>
            <a:off x="1758960" y="4991565"/>
            <a:ext cx="598756" cy="160616"/>
          </a:xfrm>
          <a:custGeom>
            <a:rect b="b" l="l" r="r" t="t"/>
            <a:pathLst>
              <a:path extrusionOk="0" h="4134" w="15411">
                <a:moveTo>
                  <a:pt x="7508" y="0"/>
                </a:moveTo>
                <a:cubicBezTo>
                  <a:pt x="5836" y="0"/>
                  <a:pt x="5836" y="1824"/>
                  <a:pt x="5836" y="1824"/>
                </a:cubicBezTo>
                <a:cubicBezTo>
                  <a:pt x="5836" y="1824"/>
                  <a:pt x="5494" y="1643"/>
                  <a:pt x="5060" y="1643"/>
                </a:cubicBezTo>
                <a:cubicBezTo>
                  <a:pt x="4717" y="1643"/>
                  <a:pt x="4317" y="1756"/>
                  <a:pt x="3982" y="2158"/>
                </a:cubicBezTo>
                <a:cubicBezTo>
                  <a:pt x="3982" y="2158"/>
                  <a:pt x="3283" y="1550"/>
                  <a:pt x="2249" y="1550"/>
                </a:cubicBezTo>
                <a:cubicBezTo>
                  <a:pt x="365" y="1550"/>
                  <a:pt x="0" y="4134"/>
                  <a:pt x="0" y="4134"/>
                </a:cubicBezTo>
                <a:lnTo>
                  <a:pt x="15411" y="4134"/>
                </a:lnTo>
                <a:cubicBezTo>
                  <a:pt x="15411" y="4134"/>
                  <a:pt x="14316" y="365"/>
                  <a:pt x="12219" y="365"/>
                </a:cubicBezTo>
                <a:cubicBezTo>
                  <a:pt x="10152" y="365"/>
                  <a:pt x="9575" y="2249"/>
                  <a:pt x="9575" y="2249"/>
                </a:cubicBezTo>
                <a:cubicBezTo>
                  <a:pt x="9575" y="2249"/>
                  <a:pt x="9180" y="0"/>
                  <a:pt x="75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24"/>
          <p:cNvSpPr txBox="1"/>
          <p:nvPr>
            <p:ph idx="3" type="subTitle"/>
          </p:nvPr>
        </p:nvSpPr>
        <p:spPr>
          <a:xfrm>
            <a:off x="1479475" y="2407992"/>
            <a:ext cx="6867300" cy="2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51" name="Google Shape;751;p24"/>
          <p:cNvSpPr txBox="1"/>
          <p:nvPr>
            <p:ph idx="4" type="ctrTitle"/>
          </p:nvPr>
        </p:nvSpPr>
        <p:spPr>
          <a:xfrm>
            <a:off x="1479475" y="2095642"/>
            <a:ext cx="6874800" cy="240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52" name="Google Shape;752;p24"/>
          <p:cNvSpPr txBox="1"/>
          <p:nvPr>
            <p:ph idx="5" type="subTitle"/>
          </p:nvPr>
        </p:nvSpPr>
        <p:spPr>
          <a:xfrm>
            <a:off x="1479475" y="3255283"/>
            <a:ext cx="6867300" cy="2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53" name="Google Shape;753;p24"/>
          <p:cNvSpPr txBox="1"/>
          <p:nvPr>
            <p:ph idx="6" type="ctrTitle"/>
          </p:nvPr>
        </p:nvSpPr>
        <p:spPr>
          <a:xfrm>
            <a:off x="1479475" y="2942933"/>
            <a:ext cx="6874800" cy="240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54" name="Google Shape;754;p24"/>
          <p:cNvSpPr txBox="1"/>
          <p:nvPr>
            <p:ph idx="7" type="subTitle"/>
          </p:nvPr>
        </p:nvSpPr>
        <p:spPr>
          <a:xfrm>
            <a:off x="1479475" y="4102575"/>
            <a:ext cx="6867300" cy="2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55" name="Google Shape;755;p24"/>
          <p:cNvSpPr txBox="1"/>
          <p:nvPr>
            <p:ph idx="8" type="ctrTitle"/>
          </p:nvPr>
        </p:nvSpPr>
        <p:spPr>
          <a:xfrm>
            <a:off x="1479475" y="3790225"/>
            <a:ext cx="6874800" cy="240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21_1"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25"/>
          <p:cNvSpPr txBox="1"/>
          <p:nvPr>
            <p:ph idx="1" type="subTitle"/>
          </p:nvPr>
        </p:nvSpPr>
        <p:spPr>
          <a:xfrm>
            <a:off x="713300" y="3592775"/>
            <a:ext cx="34329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58" name="Google Shape;758;p25"/>
          <p:cNvSpPr txBox="1"/>
          <p:nvPr>
            <p:ph type="ctrTitle"/>
          </p:nvPr>
        </p:nvSpPr>
        <p:spPr>
          <a:xfrm>
            <a:off x="713300" y="3207975"/>
            <a:ext cx="1391700" cy="384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59" name="Google Shape;759;p25"/>
          <p:cNvSpPr txBox="1"/>
          <p:nvPr>
            <p:ph idx="2" type="subTitle"/>
          </p:nvPr>
        </p:nvSpPr>
        <p:spPr>
          <a:xfrm>
            <a:off x="4335078" y="2070494"/>
            <a:ext cx="34293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60" name="Google Shape;760;p25"/>
          <p:cNvSpPr txBox="1"/>
          <p:nvPr>
            <p:ph idx="3" type="ctrTitle"/>
          </p:nvPr>
        </p:nvSpPr>
        <p:spPr>
          <a:xfrm>
            <a:off x="4335075" y="1685625"/>
            <a:ext cx="1465800" cy="384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61" name="Google Shape;761;p25"/>
          <p:cNvSpPr txBox="1"/>
          <p:nvPr>
            <p:ph idx="4" type="subTitle"/>
          </p:nvPr>
        </p:nvSpPr>
        <p:spPr>
          <a:xfrm>
            <a:off x="4335078" y="3592844"/>
            <a:ext cx="34293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62" name="Google Shape;762;p25"/>
          <p:cNvSpPr txBox="1"/>
          <p:nvPr>
            <p:ph idx="5" type="ctrTitle"/>
          </p:nvPr>
        </p:nvSpPr>
        <p:spPr>
          <a:xfrm>
            <a:off x="4335075" y="3207975"/>
            <a:ext cx="1465800" cy="384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63" name="Google Shape;763;p25"/>
          <p:cNvSpPr txBox="1"/>
          <p:nvPr>
            <p:ph idx="6" type="subTitle"/>
          </p:nvPr>
        </p:nvSpPr>
        <p:spPr>
          <a:xfrm>
            <a:off x="713300" y="2070425"/>
            <a:ext cx="34293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64" name="Google Shape;764;p25"/>
          <p:cNvSpPr txBox="1"/>
          <p:nvPr>
            <p:ph idx="7" type="ctrTitle"/>
          </p:nvPr>
        </p:nvSpPr>
        <p:spPr>
          <a:xfrm>
            <a:off x="713300" y="1685625"/>
            <a:ext cx="1391700" cy="384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65" name="Google Shape;765;p25"/>
          <p:cNvSpPr txBox="1"/>
          <p:nvPr>
            <p:ph idx="8" type="ctrTitle"/>
          </p:nvPr>
        </p:nvSpPr>
        <p:spPr>
          <a:xfrm>
            <a:off x="713250" y="536525"/>
            <a:ext cx="77175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766" name="Google Shape;766;p25"/>
          <p:cNvGrpSpPr/>
          <p:nvPr/>
        </p:nvGrpSpPr>
        <p:grpSpPr>
          <a:xfrm flipH="1">
            <a:off x="7950356" y="4400525"/>
            <a:ext cx="770391" cy="753388"/>
            <a:chOff x="1588425" y="2191100"/>
            <a:chExt cx="482550" cy="471900"/>
          </a:xfrm>
        </p:grpSpPr>
        <p:sp>
          <p:nvSpPr>
            <p:cNvPr id="767" name="Google Shape;767;p25"/>
            <p:cNvSpPr/>
            <p:nvPr/>
          </p:nvSpPr>
          <p:spPr>
            <a:xfrm>
              <a:off x="1588425" y="2191100"/>
              <a:ext cx="482550" cy="471900"/>
            </a:xfrm>
            <a:custGeom>
              <a:rect b="b" l="l" r="r" t="t"/>
              <a:pathLst>
                <a:path extrusionOk="0" h="18876" w="19302">
                  <a:moveTo>
                    <a:pt x="2231" y="1"/>
                  </a:moveTo>
                  <a:cubicBezTo>
                    <a:pt x="2112" y="1"/>
                    <a:pt x="1986" y="10"/>
                    <a:pt x="1854" y="31"/>
                  </a:cubicBezTo>
                  <a:cubicBezTo>
                    <a:pt x="304" y="243"/>
                    <a:pt x="912" y="1702"/>
                    <a:pt x="1702" y="3070"/>
                  </a:cubicBezTo>
                  <a:cubicBezTo>
                    <a:pt x="2214" y="3956"/>
                    <a:pt x="1999" y="4077"/>
                    <a:pt x="1636" y="4077"/>
                  </a:cubicBezTo>
                  <a:cubicBezTo>
                    <a:pt x="1499" y="4077"/>
                    <a:pt x="1342" y="4060"/>
                    <a:pt x="1194" y="4060"/>
                  </a:cubicBezTo>
                  <a:cubicBezTo>
                    <a:pt x="1127" y="4060"/>
                    <a:pt x="1063" y="4063"/>
                    <a:pt x="1003" y="4073"/>
                  </a:cubicBezTo>
                  <a:cubicBezTo>
                    <a:pt x="456" y="4195"/>
                    <a:pt x="0" y="4651"/>
                    <a:pt x="1307" y="6809"/>
                  </a:cubicBezTo>
                  <a:cubicBezTo>
                    <a:pt x="2736" y="8937"/>
                    <a:pt x="5806" y="9636"/>
                    <a:pt x="4924" y="9940"/>
                  </a:cubicBezTo>
                  <a:cubicBezTo>
                    <a:pt x="4104" y="10213"/>
                    <a:pt x="2462" y="9544"/>
                    <a:pt x="1885" y="11216"/>
                  </a:cubicBezTo>
                  <a:cubicBezTo>
                    <a:pt x="1307" y="12888"/>
                    <a:pt x="4559" y="14681"/>
                    <a:pt x="4468" y="15076"/>
                  </a:cubicBezTo>
                  <a:cubicBezTo>
                    <a:pt x="4453" y="15169"/>
                    <a:pt x="4283" y="15195"/>
                    <a:pt x="4035" y="15195"/>
                  </a:cubicBezTo>
                  <a:cubicBezTo>
                    <a:pt x="3722" y="15195"/>
                    <a:pt x="3285" y="15154"/>
                    <a:pt x="2869" y="15154"/>
                  </a:cubicBezTo>
                  <a:cubicBezTo>
                    <a:pt x="2316" y="15154"/>
                    <a:pt x="1801" y="15227"/>
                    <a:pt x="1672" y="15563"/>
                  </a:cubicBezTo>
                  <a:cubicBezTo>
                    <a:pt x="1398" y="16353"/>
                    <a:pt x="2341" y="17387"/>
                    <a:pt x="4468" y="18663"/>
                  </a:cubicBezTo>
                  <a:cubicBezTo>
                    <a:pt x="4590" y="18754"/>
                    <a:pt x="4711" y="18815"/>
                    <a:pt x="4803" y="18876"/>
                  </a:cubicBezTo>
                  <a:lnTo>
                    <a:pt x="19301" y="18876"/>
                  </a:lnTo>
                  <a:cubicBezTo>
                    <a:pt x="19301" y="16748"/>
                    <a:pt x="19149" y="13617"/>
                    <a:pt x="18481" y="12219"/>
                  </a:cubicBezTo>
                  <a:cubicBezTo>
                    <a:pt x="17936" y="10981"/>
                    <a:pt x="16835" y="10640"/>
                    <a:pt x="15846" y="10640"/>
                  </a:cubicBezTo>
                  <a:cubicBezTo>
                    <a:pt x="15013" y="10640"/>
                    <a:pt x="14260" y="10881"/>
                    <a:pt x="13982" y="11034"/>
                  </a:cubicBezTo>
                  <a:cubicBezTo>
                    <a:pt x="13964" y="11043"/>
                    <a:pt x="13947" y="11047"/>
                    <a:pt x="13932" y="11047"/>
                  </a:cubicBezTo>
                  <a:cubicBezTo>
                    <a:pt x="13408" y="11047"/>
                    <a:pt x="13934" y="6297"/>
                    <a:pt x="12341" y="5441"/>
                  </a:cubicBezTo>
                  <a:cubicBezTo>
                    <a:pt x="12202" y="5370"/>
                    <a:pt x="12070" y="5338"/>
                    <a:pt x="11943" y="5338"/>
                  </a:cubicBezTo>
                  <a:cubicBezTo>
                    <a:pt x="10982" y="5338"/>
                    <a:pt x="10319" y="7145"/>
                    <a:pt x="9514" y="7386"/>
                  </a:cubicBezTo>
                  <a:cubicBezTo>
                    <a:pt x="9487" y="7394"/>
                    <a:pt x="9461" y="7398"/>
                    <a:pt x="9436" y="7398"/>
                  </a:cubicBezTo>
                  <a:cubicBezTo>
                    <a:pt x="8544" y="7398"/>
                    <a:pt x="8063" y="2914"/>
                    <a:pt x="7295" y="1733"/>
                  </a:cubicBezTo>
                  <a:cubicBezTo>
                    <a:pt x="6938" y="1204"/>
                    <a:pt x="6488" y="1014"/>
                    <a:pt x="6085" y="1014"/>
                  </a:cubicBezTo>
                  <a:cubicBezTo>
                    <a:pt x="5561" y="1014"/>
                    <a:pt x="5114" y="1333"/>
                    <a:pt x="5046" y="1642"/>
                  </a:cubicBezTo>
                  <a:cubicBezTo>
                    <a:pt x="4977" y="1970"/>
                    <a:pt x="4661" y="2191"/>
                    <a:pt x="4414" y="2191"/>
                  </a:cubicBezTo>
                  <a:cubicBezTo>
                    <a:pt x="4226" y="2191"/>
                    <a:pt x="4077" y="2064"/>
                    <a:pt x="4104" y="1763"/>
                  </a:cubicBezTo>
                  <a:cubicBezTo>
                    <a:pt x="4131" y="1150"/>
                    <a:pt x="3546" y="1"/>
                    <a:pt x="22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5"/>
            <p:cNvSpPr/>
            <p:nvPr/>
          </p:nvSpPr>
          <p:spPr>
            <a:xfrm>
              <a:off x="1710750" y="2318450"/>
              <a:ext cx="288025" cy="339250"/>
            </a:xfrm>
            <a:custGeom>
              <a:rect b="b" l="l" r="r" t="t"/>
              <a:pathLst>
                <a:path extrusionOk="0" h="13570" w="11521">
                  <a:moveTo>
                    <a:pt x="181" y="1"/>
                  </a:moveTo>
                  <a:cubicBezTo>
                    <a:pt x="159" y="1"/>
                    <a:pt x="139" y="5"/>
                    <a:pt x="122" y="13"/>
                  </a:cubicBezTo>
                  <a:cubicBezTo>
                    <a:pt x="31" y="43"/>
                    <a:pt x="1" y="165"/>
                    <a:pt x="31" y="256"/>
                  </a:cubicBezTo>
                  <a:cubicBezTo>
                    <a:pt x="3071" y="7490"/>
                    <a:pt x="11156" y="13478"/>
                    <a:pt x="11247" y="13539"/>
                  </a:cubicBezTo>
                  <a:cubicBezTo>
                    <a:pt x="11278" y="13569"/>
                    <a:pt x="11308" y="13569"/>
                    <a:pt x="11369" y="13569"/>
                  </a:cubicBezTo>
                  <a:cubicBezTo>
                    <a:pt x="11399" y="13569"/>
                    <a:pt x="11430" y="13569"/>
                    <a:pt x="11460" y="13478"/>
                  </a:cubicBezTo>
                  <a:cubicBezTo>
                    <a:pt x="11521" y="13387"/>
                    <a:pt x="11521" y="13265"/>
                    <a:pt x="11430" y="13235"/>
                  </a:cubicBezTo>
                  <a:cubicBezTo>
                    <a:pt x="11308" y="13144"/>
                    <a:pt x="3314" y="7277"/>
                    <a:pt x="335" y="74"/>
                  </a:cubicBezTo>
                  <a:cubicBezTo>
                    <a:pt x="313" y="29"/>
                    <a:pt x="242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5"/>
            <p:cNvSpPr/>
            <p:nvPr/>
          </p:nvSpPr>
          <p:spPr>
            <a:xfrm>
              <a:off x="1806500" y="2591725"/>
              <a:ext cx="129975" cy="18100"/>
            </a:xfrm>
            <a:custGeom>
              <a:rect b="b" l="l" r="r" t="t"/>
              <a:pathLst>
                <a:path extrusionOk="0" h="724" w="5199">
                  <a:moveTo>
                    <a:pt x="2218" y="0"/>
                  </a:moveTo>
                  <a:cubicBezTo>
                    <a:pt x="1485" y="0"/>
                    <a:pt x="732" y="90"/>
                    <a:pt x="122" y="358"/>
                  </a:cubicBezTo>
                  <a:cubicBezTo>
                    <a:pt x="31" y="419"/>
                    <a:pt x="1" y="510"/>
                    <a:pt x="31" y="602"/>
                  </a:cubicBezTo>
                  <a:cubicBezTo>
                    <a:pt x="92" y="662"/>
                    <a:pt x="122" y="723"/>
                    <a:pt x="183" y="723"/>
                  </a:cubicBezTo>
                  <a:cubicBezTo>
                    <a:pt x="183" y="723"/>
                    <a:pt x="244" y="723"/>
                    <a:pt x="274" y="662"/>
                  </a:cubicBezTo>
                  <a:cubicBezTo>
                    <a:pt x="821" y="409"/>
                    <a:pt x="1524" y="325"/>
                    <a:pt x="2218" y="325"/>
                  </a:cubicBezTo>
                  <a:cubicBezTo>
                    <a:pt x="3608" y="325"/>
                    <a:pt x="4965" y="662"/>
                    <a:pt x="4986" y="662"/>
                  </a:cubicBezTo>
                  <a:cubicBezTo>
                    <a:pt x="4996" y="668"/>
                    <a:pt x="5008" y="670"/>
                    <a:pt x="5020" y="670"/>
                  </a:cubicBezTo>
                  <a:cubicBezTo>
                    <a:pt x="5077" y="670"/>
                    <a:pt x="5143" y="616"/>
                    <a:pt x="5168" y="541"/>
                  </a:cubicBezTo>
                  <a:cubicBezTo>
                    <a:pt x="5198" y="480"/>
                    <a:pt x="5138" y="419"/>
                    <a:pt x="5046" y="358"/>
                  </a:cubicBezTo>
                  <a:cubicBezTo>
                    <a:pt x="4986" y="338"/>
                    <a:pt x="3641" y="0"/>
                    <a:pt x="2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5"/>
            <p:cNvSpPr/>
            <p:nvPr/>
          </p:nvSpPr>
          <p:spPr>
            <a:xfrm>
              <a:off x="1849050" y="2419825"/>
              <a:ext cx="28150" cy="129950"/>
            </a:xfrm>
            <a:custGeom>
              <a:rect b="b" l="l" r="r" t="t"/>
              <a:pathLst>
                <a:path extrusionOk="0" h="5198" w="1126">
                  <a:moveTo>
                    <a:pt x="670" y="0"/>
                  </a:moveTo>
                  <a:cubicBezTo>
                    <a:pt x="578" y="0"/>
                    <a:pt x="457" y="61"/>
                    <a:pt x="457" y="152"/>
                  </a:cubicBezTo>
                  <a:cubicBezTo>
                    <a:pt x="457" y="304"/>
                    <a:pt x="1" y="3253"/>
                    <a:pt x="761" y="5076"/>
                  </a:cubicBezTo>
                  <a:cubicBezTo>
                    <a:pt x="821" y="5168"/>
                    <a:pt x="852" y="5198"/>
                    <a:pt x="913" y="5198"/>
                  </a:cubicBezTo>
                  <a:cubicBezTo>
                    <a:pt x="913" y="5198"/>
                    <a:pt x="973" y="5198"/>
                    <a:pt x="1004" y="5168"/>
                  </a:cubicBezTo>
                  <a:cubicBezTo>
                    <a:pt x="1065" y="5107"/>
                    <a:pt x="1125" y="5016"/>
                    <a:pt x="1065" y="4924"/>
                  </a:cubicBezTo>
                  <a:cubicBezTo>
                    <a:pt x="396" y="3192"/>
                    <a:pt x="821" y="213"/>
                    <a:pt x="821" y="183"/>
                  </a:cubicBezTo>
                  <a:cubicBezTo>
                    <a:pt x="821" y="92"/>
                    <a:pt x="730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5"/>
            <p:cNvSpPr/>
            <p:nvPr/>
          </p:nvSpPr>
          <p:spPr>
            <a:xfrm>
              <a:off x="1736600" y="2471975"/>
              <a:ext cx="93475" cy="26150"/>
            </a:xfrm>
            <a:custGeom>
              <a:rect b="b" l="l" r="r" t="t"/>
              <a:pathLst>
                <a:path extrusionOk="0" h="1046" w="3739">
                  <a:moveTo>
                    <a:pt x="1300" y="1"/>
                  </a:moveTo>
                  <a:cubicBezTo>
                    <a:pt x="683" y="1"/>
                    <a:pt x="191" y="72"/>
                    <a:pt x="152" y="72"/>
                  </a:cubicBezTo>
                  <a:cubicBezTo>
                    <a:pt x="31" y="72"/>
                    <a:pt x="0" y="194"/>
                    <a:pt x="0" y="255"/>
                  </a:cubicBezTo>
                  <a:cubicBezTo>
                    <a:pt x="0" y="376"/>
                    <a:pt x="91" y="407"/>
                    <a:pt x="183" y="407"/>
                  </a:cubicBezTo>
                  <a:cubicBezTo>
                    <a:pt x="401" y="387"/>
                    <a:pt x="756" y="361"/>
                    <a:pt x="1154" y="361"/>
                  </a:cubicBezTo>
                  <a:cubicBezTo>
                    <a:pt x="1976" y="361"/>
                    <a:pt x="2985" y="473"/>
                    <a:pt x="3374" y="984"/>
                  </a:cubicBezTo>
                  <a:cubicBezTo>
                    <a:pt x="3374" y="1015"/>
                    <a:pt x="3435" y="1045"/>
                    <a:pt x="3496" y="1045"/>
                  </a:cubicBezTo>
                  <a:cubicBezTo>
                    <a:pt x="3526" y="1045"/>
                    <a:pt x="3557" y="1015"/>
                    <a:pt x="3648" y="984"/>
                  </a:cubicBezTo>
                  <a:cubicBezTo>
                    <a:pt x="3709" y="954"/>
                    <a:pt x="3739" y="832"/>
                    <a:pt x="3678" y="741"/>
                  </a:cubicBezTo>
                  <a:cubicBezTo>
                    <a:pt x="3190" y="131"/>
                    <a:pt x="2131" y="1"/>
                    <a:pt x="1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2" name="Google Shape;772;p25"/>
          <p:cNvGrpSpPr/>
          <p:nvPr/>
        </p:nvGrpSpPr>
        <p:grpSpPr>
          <a:xfrm>
            <a:off x="683810" y="4991565"/>
            <a:ext cx="1136331" cy="160616"/>
            <a:chOff x="683810" y="4991565"/>
            <a:chExt cx="1136331" cy="160616"/>
          </a:xfrm>
        </p:grpSpPr>
        <p:sp>
          <p:nvSpPr>
            <p:cNvPr id="773" name="Google Shape;773;p25"/>
            <p:cNvSpPr/>
            <p:nvPr/>
          </p:nvSpPr>
          <p:spPr>
            <a:xfrm>
              <a:off x="683810" y="4991565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5"/>
            <p:cNvSpPr/>
            <p:nvPr/>
          </p:nvSpPr>
          <p:spPr>
            <a:xfrm>
              <a:off x="1221385" y="4991565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5" name="Google Shape;775;p25"/>
          <p:cNvSpPr/>
          <p:nvPr/>
        </p:nvSpPr>
        <p:spPr>
          <a:xfrm>
            <a:off x="1758960" y="4991565"/>
            <a:ext cx="598756" cy="160616"/>
          </a:xfrm>
          <a:custGeom>
            <a:rect b="b" l="l" r="r" t="t"/>
            <a:pathLst>
              <a:path extrusionOk="0" h="4134" w="15411">
                <a:moveTo>
                  <a:pt x="7508" y="0"/>
                </a:moveTo>
                <a:cubicBezTo>
                  <a:pt x="5836" y="0"/>
                  <a:pt x="5836" y="1824"/>
                  <a:pt x="5836" y="1824"/>
                </a:cubicBezTo>
                <a:cubicBezTo>
                  <a:pt x="5836" y="1824"/>
                  <a:pt x="5494" y="1643"/>
                  <a:pt x="5060" y="1643"/>
                </a:cubicBezTo>
                <a:cubicBezTo>
                  <a:pt x="4717" y="1643"/>
                  <a:pt x="4317" y="1756"/>
                  <a:pt x="3982" y="2158"/>
                </a:cubicBezTo>
                <a:cubicBezTo>
                  <a:pt x="3982" y="2158"/>
                  <a:pt x="3283" y="1550"/>
                  <a:pt x="2249" y="1550"/>
                </a:cubicBezTo>
                <a:cubicBezTo>
                  <a:pt x="365" y="1550"/>
                  <a:pt x="0" y="4134"/>
                  <a:pt x="0" y="4134"/>
                </a:cubicBezTo>
                <a:lnTo>
                  <a:pt x="15411" y="4134"/>
                </a:lnTo>
                <a:cubicBezTo>
                  <a:pt x="15411" y="4134"/>
                  <a:pt x="14316" y="365"/>
                  <a:pt x="12219" y="365"/>
                </a:cubicBezTo>
                <a:cubicBezTo>
                  <a:pt x="10152" y="365"/>
                  <a:pt x="9575" y="2249"/>
                  <a:pt x="9575" y="2249"/>
                </a:cubicBezTo>
                <a:cubicBezTo>
                  <a:pt x="9575" y="2249"/>
                  <a:pt x="9180" y="0"/>
                  <a:pt x="75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2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26"/>
          <p:cNvSpPr txBox="1"/>
          <p:nvPr>
            <p:ph idx="1" type="subTitle"/>
          </p:nvPr>
        </p:nvSpPr>
        <p:spPr>
          <a:xfrm>
            <a:off x="1854975" y="2531175"/>
            <a:ext cx="2525400" cy="10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778" name="Google Shape;778;p26"/>
          <p:cNvSpPr txBox="1"/>
          <p:nvPr>
            <p:ph type="ctrTitle"/>
          </p:nvPr>
        </p:nvSpPr>
        <p:spPr>
          <a:xfrm>
            <a:off x="1854850" y="1568625"/>
            <a:ext cx="2525400" cy="8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779" name="Google Shape;779;p26"/>
          <p:cNvGrpSpPr/>
          <p:nvPr/>
        </p:nvGrpSpPr>
        <p:grpSpPr>
          <a:xfrm>
            <a:off x="182748" y="3798126"/>
            <a:ext cx="1220393" cy="1354055"/>
            <a:chOff x="182748" y="3798126"/>
            <a:chExt cx="1220393" cy="1354055"/>
          </a:xfrm>
        </p:grpSpPr>
        <p:grpSp>
          <p:nvGrpSpPr>
            <p:cNvPr id="780" name="Google Shape;780;p26"/>
            <p:cNvGrpSpPr/>
            <p:nvPr/>
          </p:nvGrpSpPr>
          <p:grpSpPr>
            <a:xfrm>
              <a:off x="195846" y="3798126"/>
              <a:ext cx="1078167" cy="1236909"/>
              <a:chOff x="7281363" y="3551782"/>
              <a:chExt cx="898772" cy="1031101"/>
            </a:xfrm>
          </p:grpSpPr>
          <p:grpSp>
            <p:nvGrpSpPr>
              <p:cNvPr id="781" name="Google Shape;781;p26"/>
              <p:cNvGrpSpPr/>
              <p:nvPr/>
            </p:nvGrpSpPr>
            <p:grpSpPr>
              <a:xfrm>
                <a:off x="7281363" y="3980164"/>
                <a:ext cx="498400" cy="602719"/>
                <a:chOff x="7281363" y="3980164"/>
                <a:chExt cx="498400" cy="602719"/>
              </a:xfrm>
            </p:grpSpPr>
            <p:sp>
              <p:nvSpPr>
                <p:cNvPr id="782" name="Google Shape;782;p26"/>
                <p:cNvSpPr/>
                <p:nvPr/>
              </p:nvSpPr>
              <p:spPr>
                <a:xfrm>
                  <a:off x="7281363" y="3980164"/>
                  <a:ext cx="498400" cy="602719"/>
                </a:xfrm>
                <a:custGeom>
                  <a:rect b="b" l="l" r="r" t="t"/>
                  <a:pathLst>
                    <a:path extrusionOk="0" h="15513" w="12828">
                      <a:moveTo>
                        <a:pt x="2307" y="0"/>
                      </a:moveTo>
                      <a:cubicBezTo>
                        <a:pt x="1720" y="0"/>
                        <a:pt x="1215" y="257"/>
                        <a:pt x="912" y="892"/>
                      </a:cubicBezTo>
                      <a:cubicBezTo>
                        <a:pt x="0" y="2959"/>
                        <a:pt x="3739" y="3627"/>
                        <a:pt x="3739" y="5482"/>
                      </a:cubicBezTo>
                      <a:cubicBezTo>
                        <a:pt x="3739" y="7366"/>
                        <a:pt x="3921" y="8369"/>
                        <a:pt x="5684" y="9403"/>
                      </a:cubicBezTo>
                      <a:cubicBezTo>
                        <a:pt x="7417" y="10406"/>
                        <a:pt x="6961" y="11865"/>
                        <a:pt x="7143" y="12685"/>
                      </a:cubicBezTo>
                      <a:cubicBezTo>
                        <a:pt x="7356" y="13476"/>
                        <a:pt x="9392" y="13962"/>
                        <a:pt x="10456" y="15482"/>
                      </a:cubicBezTo>
                      <a:lnTo>
                        <a:pt x="10456" y="15512"/>
                      </a:lnTo>
                      <a:lnTo>
                        <a:pt x="12128" y="15512"/>
                      </a:lnTo>
                      <a:cubicBezTo>
                        <a:pt x="12128" y="15512"/>
                        <a:pt x="12827" y="8734"/>
                        <a:pt x="11155" y="7761"/>
                      </a:cubicBezTo>
                      <a:cubicBezTo>
                        <a:pt x="9484" y="6819"/>
                        <a:pt x="9636" y="5877"/>
                        <a:pt x="8876" y="4509"/>
                      </a:cubicBezTo>
                      <a:cubicBezTo>
                        <a:pt x="8116" y="3141"/>
                        <a:pt x="7386" y="4205"/>
                        <a:pt x="6140" y="2442"/>
                      </a:cubicBezTo>
                      <a:cubicBezTo>
                        <a:pt x="5303" y="1250"/>
                        <a:pt x="3603" y="0"/>
                        <a:pt x="230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3" name="Google Shape;783;p26"/>
                <p:cNvSpPr/>
                <p:nvPr/>
              </p:nvSpPr>
              <p:spPr>
                <a:xfrm>
                  <a:off x="7480926" y="4108116"/>
                  <a:ext cx="248073" cy="473573"/>
                </a:xfrm>
                <a:custGeom>
                  <a:rect b="b" l="l" r="r" t="t"/>
                  <a:pathLst>
                    <a:path extrusionOk="0" fill="none" h="12189" w="6385">
                      <a:moveTo>
                        <a:pt x="6384" y="12189"/>
                      </a:moveTo>
                      <a:cubicBezTo>
                        <a:pt x="6384" y="12189"/>
                        <a:pt x="5199" y="5775"/>
                        <a:pt x="1" y="0"/>
                      </a:cubicBezTo>
                    </a:path>
                  </a:pathLst>
                </a:custGeom>
                <a:noFill/>
                <a:ln cap="rnd" cmpd="sng" w="6075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84" name="Google Shape;784;p26"/>
              <p:cNvGrpSpPr/>
              <p:nvPr/>
            </p:nvGrpSpPr>
            <p:grpSpPr>
              <a:xfrm>
                <a:off x="7604954" y="3551782"/>
                <a:ext cx="316337" cy="1029875"/>
                <a:chOff x="7604954" y="3551782"/>
                <a:chExt cx="316337" cy="1029875"/>
              </a:xfrm>
            </p:grpSpPr>
            <p:sp>
              <p:nvSpPr>
                <p:cNvPr id="785" name="Google Shape;785;p26"/>
                <p:cNvSpPr/>
                <p:nvPr/>
              </p:nvSpPr>
              <p:spPr>
                <a:xfrm>
                  <a:off x="7604954" y="3551782"/>
                  <a:ext cx="316337" cy="993264"/>
                </a:xfrm>
                <a:custGeom>
                  <a:rect b="b" l="l" r="r" t="t"/>
                  <a:pathLst>
                    <a:path extrusionOk="0" h="25565" w="8142">
                      <a:moveTo>
                        <a:pt x="6083" y="0"/>
                      </a:moveTo>
                      <a:cubicBezTo>
                        <a:pt x="5976" y="0"/>
                        <a:pt x="5864" y="11"/>
                        <a:pt x="5745" y="32"/>
                      </a:cubicBezTo>
                      <a:cubicBezTo>
                        <a:pt x="2736" y="549"/>
                        <a:pt x="4134" y="3892"/>
                        <a:pt x="2706" y="5503"/>
                      </a:cubicBezTo>
                      <a:cubicBezTo>
                        <a:pt x="1490" y="6841"/>
                        <a:pt x="1186" y="8573"/>
                        <a:pt x="1763" y="9789"/>
                      </a:cubicBezTo>
                      <a:cubicBezTo>
                        <a:pt x="2858" y="12160"/>
                        <a:pt x="1672" y="12829"/>
                        <a:pt x="1064" y="14318"/>
                      </a:cubicBezTo>
                      <a:cubicBezTo>
                        <a:pt x="1" y="16932"/>
                        <a:pt x="2311" y="23558"/>
                        <a:pt x="2615" y="25534"/>
                      </a:cubicBezTo>
                      <a:lnTo>
                        <a:pt x="2615" y="25564"/>
                      </a:lnTo>
                      <a:lnTo>
                        <a:pt x="4742" y="25564"/>
                      </a:lnTo>
                      <a:cubicBezTo>
                        <a:pt x="4742" y="25564"/>
                        <a:pt x="4560" y="22981"/>
                        <a:pt x="5441" y="20154"/>
                      </a:cubicBezTo>
                      <a:cubicBezTo>
                        <a:pt x="6323" y="17358"/>
                        <a:pt x="4286" y="17479"/>
                        <a:pt x="6049" y="14865"/>
                      </a:cubicBezTo>
                      <a:cubicBezTo>
                        <a:pt x="7174" y="13193"/>
                        <a:pt x="4377" y="12525"/>
                        <a:pt x="6931" y="9789"/>
                      </a:cubicBezTo>
                      <a:cubicBezTo>
                        <a:pt x="8055" y="8543"/>
                        <a:pt x="6809" y="6780"/>
                        <a:pt x="7478" y="5199"/>
                      </a:cubicBezTo>
                      <a:cubicBezTo>
                        <a:pt x="8142" y="3641"/>
                        <a:pt x="8093" y="0"/>
                        <a:pt x="608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6" name="Google Shape;786;p26"/>
                <p:cNvSpPr/>
                <p:nvPr/>
              </p:nvSpPr>
              <p:spPr>
                <a:xfrm>
                  <a:off x="7665180" y="3697101"/>
                  <a:ext cx="150010" cy="884555"/>
                </a:xfrm>
                <a:custGeom>
                  <a:rect b="b" l="l" r="r" t="t"/>
                  <a:pathLst>
                    <a:path extrusionOk="0" fill="none" h="22767" w="3861">
                      <a:moveTo>
                        <a:pt x="3861" y="0"/>
                      </a:moveTo>
                      <a:cubicBezTo>
                        <a:pt x="3861" y="0"/>
                        <a:pt x="1" y="12645"/>
                        <a:pt x="2280" y="22767"/>
                      </a:cubicBezTo>
                    </a:path>
                  </a:pathLst>
                </a:custGeom>
                <a:noFill/>
                <a:ln cap="rnd" cmpd="sng" w="6075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87" name="Google Shape;787;p26"/>
              <p:cNvGrpSpPr/>
              <p:nvPr/>
            </p:nvGrpSpPr>
            <p:grpSpPr>
              <a:xfrm>
                <a:off x="7714799" y="3894604"/>
                <a:ext cx="465336" cy="687076"/>
                <a:chOff x="7714799" y="3894604"/>
                <a:chExt cx="465336" cy="687076"/>
              </a:xfrm>
            </p:grpSpPr>
            <p:sp>
              <p:nvSpPr>
                <p:cNvPr id="788" name="Google Shape;788;p26"/>
                <p:cNvSpPr/>
                <p:nvPr/>
              </p:nvSpPr>
              <p:spPr>
                <a:xfrm>
                  <a:off x="7714799" y="3894604"/>
                  <a:ext cx="465336" cy="662280"/>
                </a:xfrm>
                <a:custGeom>
                  <a:rect b="b" l="l" r="r" t="t"/>
                  <a:pathLst>
                    <a:path extrusionOk="0" h="17046" w="11977">
                      <a:moveTo>
                        <a:pt x="10424" y="1"/>
                      </a:moveTo>
                      <a:cubicBezTo>
                        <a:pt x="9343" y="1"/>
                        <a:pt x="7698" y="1141"/>
                        <a:pt x="7174" y="1665"/>
                      </a:cubicBezTo>
                      <a:cubicBezTo>
                        <a:pt x="6999" y="1840"/>
                        <a:pt x="6797" y="1878"/>
                        <a:pt x="6568" y="1878"/>
                      </a:cubicBezTo>
                      <a:cubicBezTo>
                        <a:pt x="6389" y="1878"/>
                        <a:pt x="6194" y="1855"/>
                        <a:pt x="5981" y="1855"/>
                      </a:cubicBezTo>
                      <a:cubicBezTo>
                        <a:pt x="5467" y="1855"/>
                        <a:pt x="4853" y="1990"/>
                        <a:pt x="4134" y="2911"/>
                      </a:cubicBezTo>
                      <a:cubicBezTo>
                        <a:pt x="2797" y="4583"/>
                        <a:pt x="3800" y="5647"/>
                        <a:pt x="2979" y="6316"/>
                      </a:cubicBezTo>
                      <a:cubicBezTo>
                        <a:pt x="2189" y="7015"/>
                        <a:pt x="1520" y="6529"/>
                        <a:pt x="943" y="8109"/>
                      </a:cubicBezTo>
                      <a:cubicBezTo>
                        <a:pt x="0" y="10845"/>
                        <a:pt x="821" y="17045"/>
                        <a:pt x="821" y="17045"/>
                      </a:cubicBezTo>
                      <a:lnTo>
                        <a:pt x="2037" y="17045"/>
                      </a:lnTo>
                      <a:cubicBezTo>
                        <a:pt x="4347" y="15282"/>
                        <a:pt x="4833" y="12608"/>
                        <a:pt x="5016" y="10510"/>
                      </a:cubicBezTo>
                      <a:cubicBezTo>
                        <a:pt x="5259" y="7288"/>
                        <a:pt x="6900" y="8595"/>
                        <a:pt x="7751" y="6863"/>
                      </a:cubicBezTo>
                      <a:cubicBezTo>
                        <a:pt x="8572" y="5100"/>
                        <a:pt x="6931" y="4462"/>
                        <a:pt x="8754" y="3550"/>
                      </a:cubicBezTo>
                      <a:cubicBezTo>
                        <a:pt x="10578" y="2638"/>
                        <a:pt x="11976" y="1240"/>
                        <a:pt x="11156" y="297"/>
                      </a:cubicBezTo>
                      <a:cubicBezTo>
                        <a:pt x="10978" y="87"/>
                        <a:pt x="10723" y="1"/>
                        <a:pt x="104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9" name="Google Shape;789;p26"/>
                <p:cNvSpPr/>
                <p:nvPr/>
              </p:nvSpPr>
              <p:spPr>
                <a:xfrm>
                  <a:off x="7736053" y="4006547"/>
                  <a:ext cx="266917" cy="575134"/>
                </a:xfrm>
                <a:custGeom>
                  <a:rect b="b" l="l" r="r" t="t"/>
                  <a:pathLst>
                    <a:path extrusionOk="0" fill="none" h="14803" w="6870">
                      <a:moveTo>
                        <a:pt x="6870" y="0"/>
                      </a:moveTo>
                      <a:cubicBezTo>
                        <a:pt x="6870" y="0"/>
                        <a:pt x="0" y="6322"/>
                        <a:pt x="912" y="14803"/>
                      </a:cubicBezTo>
                    </a:path>
                  </a:pathLst>
                </a:custGeom>
                <a:noFill/>
                <a:ln cap="rnd" cmpd="sng" w="6075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90" name="Google Shape;790;p26"/>
            <p:cNvGrpSpPr/>
            <p:nvPr/>
          </p:nvGrpSpPr>
          <p:grpSpPr>
            <a:xfrm>
              <a:off x="182748" y="4947856"/>
              <a:ext cx="1220393" cy="204325"/>
              <a:chOff x="329073" y="4934583"/>
              <a:chExt cx="1220393" cy="204325"/>
            </a:xfrm>
          </p:grpSpPr>
          <p:sp>
            <p:nvSpPr>
              <p:cNvPr id="791" name="Google Shape;791;p26"/>
              <p:cNvSpPr/>
              <p:nvPr/>
            </p:nvSpPr>
            <p:spPr>
              <a:xfrm>
                <a:off x="950710" y="4978292"/>
                <a:ext cx="598756" cy="160616"/>
              </a:xfrm>
              <a:custGeom>
                <a:rect b="b" l="l" r="r" t="t"/>
                <a:pathLst>
                  <a:path extrusionOk="0" h="4134" w="15411">
                    <a:moveTo>
                      <a:pt x="7508" y="0"/>
                    </a:moveTo>
                    <a:cubicBezTo>
                      <a:pt x="5836" y="0"/>
                      <a:pt x="5836" y="1824"/>
                      <a:pt x="5836" y="1824"/>
                    </a:cubicBezTo>
                    <a:cubicBezTo>
                      <a:pt x="5836" y="1824"/>
                      <a:pt x="5494" y="1643"/>
                      <a:pt x="5060" y="1643"/>
                    </a:cubicBezTo>
                    <a:cubicBezTo>
                      <a:pt x="4717" y="1643"/>
                      <a:pt x="4317" y="1756"/>
                      <a:pt x="3982" y="2158"/>
                    </a:cubicBezTo>
                    <a:cubicBezTo>
                      <a:pt x="3982" y="2158"/>
                      <a:pt x="3283" y="1550"/>
                      <a:pt x="2249" y="1550"/>
                    </a:cubicBezTo>
                    <a:cubicBezTo>
                      <a:pt x="365" y="1550"/>
                      <a:pt x="0" y="4134"/>
                      <a:pt x="0" y="4134"/>
                    </a:cubicBezTo>
                    <a:lnTo>
                      <a:pt x="15411" y="4134"/>
                    </a:lnTo>
                    <a:cubicBezTo>
                      <a:pt x="15411" y="4134"/>
                      <a:pt x="14316" y="365"/>
                      <a:pt x="12219" y="365"/>
                    </a:cubicBezTo>
                    <a:cubicBezTo>
                      <a:pt x="10152" y="365"/>
                      <a:pt x="9575" y="2249"/>
                      <a:pt x="9575" y="2249"/>
                    </a:cubicBezTo>
                    <a:cubicBezTo>
                      <a:pt x="9575" y="2249"/>
                      <a:pt x="9180" y="0"/>
                      <a:pt x="75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26"/>
              <p:cNvSpPr/>
              <p:nvPr/>
            </p:nvSpPr>
            <p:spPr>
              <a:xfrm>
                <a:off x="329073" y="4934583"/>
                <a:ext cx="757002" cy="204325"/>
              </a:xfrm>
              <a:custGeom>
                <a:rect b="b" l="l" r="r" t="t"/>
                <a:pathLst>
                  <a:path extrusionOk="0" h="5259" w="19484">
                    <a:moveTo>
                      <a:pt x="9483" y="0"/>
                    </a:moveTo>
                    <a:cubicBezTo>
                      <a:pt x="7356" y="0"/>
                      <a:pt x="7356" y="2280"/>
                      <a:pt x="7356" y="2280"/>
                    </a:cubicBezTo>
                    <a:cubicBezTo>
                      <a:pt x="7356" y="2280"/>
                      <a:pt x="6933" y="2078"/>
                      <a:pt x="6395" y="2078"/>
                    </a:cubicBezTo>
                    <a:cubicBezTo>
                      <a:pt x="5956" y="2078"/>
                      <a:pt x="5439" y="2213"/>
                      <a:pt x="5015" y="2706"/>
                    </a:cubicBezTo>
                    <a:cubicBezTo>
                      <a:pt x="5015" y="2706"/>
                      <a:pt x="4164" y="1946"/>
                      <a:pt x="2796" y="1946"/>
                    </a:cubicBezTo>
                    <a:cubicBezTo>
                      <a:pt x="456" y="1946"/>
                      <a:pt x="0" y="5168"/>
                      <a:pt x="0" y="5168"/>
                    </a:cubicBezTo>
                    <a:lnTo>
                      <a:pt x="19456" y="5168"/>
                    </a:lnTo>
                    <a:cubicBezTo>
                      <a:pt x="19250" y="4510"/>
                      <a:pt x="17898" y="517"/>
                      <a:pt x="15471" y="517"/>
                    </a:cubicBezTo>
                    <a:cubicBezTo>
                      <a:pt x="12797" y="517"/>
                      <a:pt x="12067" y="2858"/>
                      <a:pt x="12067" y="2858"/>
                    </a:cubicBezTo>
                    <a:cubicBezTo>
                      <a:pt x="12067" y="2858"/>
                      <a:pt x="11611" y="0"/>
                      <a:pt x="9483" y="0"/>
                    </a:cubicBezTo>
                    <a:close/>
                    <a:moveTo>
                      <a:pt x="19456" y="5168"/>
                    </a:moveTo>
                    <a:lnTo>
                      <a:pt x="19456" y="5168"/>
                    </a:lnTo>
                    <a:cubicBezTo>
                      <a:pt x="19474" y="5227"/>
                      <a:pt x="19484" y="5259"/>
                      <a:pt x="19484" y="5259"/>
                    </a:cubicBezTo>
                    <a:lnTo>
                      <a:pt x="19484" y="5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93" name="Google Shape;793;p26"/>
          <p:cNvGrpSpPr/>
          <p:nvPr/>
        </p:nvGrpSpPr>
        <p:grpSpPr>
          <a:xfrm>
            <a:off x="7638334" y="2700178"/>
            <a:ext cx="1338074" cy="2452004"/>
            <a:chOff x="7638334" y="2700178"/>
            <a:chExt cx="1338074" cy="2452004"/>
          </a:xfrm>
        </p:grpSpPr>
        <p:grpSp>
          <p:nvGrpSpPr>
            <p:cNvPr id="794" name="Google Shape;794;p26"/>
            <p:cNvGrpSpPr/>
            <p:nvPr/>
          </p:nvGrpSpPr>
          <p:grpSpPr>
            <a:xfrm>
              <a:off x="7638334" y="3428835"/>
              <a:ext cx="661347" cy="1710076"/>
              <a:chOff x="4947609" y="2834935"/>
              <a:chExt cx="661347" cy="1710076"/>
            </a:xfrm>
          </p:grpSpPr>
          <p:sp>
            <p:nvSpPr>
              <p:cNvPr id="795" name="Google Shape;795;p26"/>
              <p:cNvSpPr/>
              <p:nvPr/>
            </p:nvSpPr>
            <p:spPr>
              <a:xfrm>
                <a:off x="4947609" y="2834935"/>
                <a:ext cx="661347" cy="1249496"/>
              </a:xfrm>
              <a:custGeom>
                <a:rect b="b" l="l" r="r" t="t"/>
                <a:pathLst>
                  <a:path extrusionOk="0" h="32160" w="17022">
                    <a:moveTo>
                      <a:pt x="8511" y="1"/>
                    </a:moveTo>
                    <a:cubicBezTo>
                      <a:pt x="4256" y="1"/>
                      <a:pt x="4742" y="4742"/>
                      <a:pt x="4742" y="6840"/>
                    </a:cubicBezTo>
                    <a:cubicBezTo>
                      <a:pt x="4742" y="8937"/>
                      <a:pt x="2097" y="10062"/>
                      <a:pt x="2097" y="12524"/>
                    </a:cubicBezTo>
                    <a:cubicBezTo>
                      <a:pt x="2097" y="14803"/>
                      <a:pt x="2888" y="14621"/>
                      <a:pt x="2888" y="16840"/>
                    </a:cubicBezTo>
                    <a:cubicBezTo>
                      <a:pt x="2888" y="19910"/>
                      <a:pt x="0" y="19758"/>
                      <a:pt x="0" y="25168"/>
                    </a:cubicBezTo>
                    <a:cubicBezTo>
                      <a:pt x="0" y="31916"/>
                      <a:pt x="8511" y="32159"/>
                      <a:pt x="8511" y="32159"/>
                    </a:cubicBezTo>
                    <a:cubicBezTo>
                      <a:pt x="8511" y="32159"/>
                      <a:pt x="17022" y="31886"/>
                      <a:pt x="17022" y="25168"/>
                    </a:cubicBezTo>
                    <a:cubicBezTo>
                      <a:pt x="17022" y="19758"/>
                      <a:pt x="14134" y="19910"/>
                      <a:pt x="14134" y="16840"/>
                    </a:cubicBezTo>
                    <a:cubicBezTo>
                      <a:pt x="14134" y="14621"/>
                      <a:pt x="14924" y="14803"/>
                      <a:pt x="14924" y="12524"/>
                    </a:cubicBezTo>
                    <a:cubicBezTo>
                      <a:pt x="14924" y="10062"/>
                      <a:pt x="12280" y="8937"/>
                      <a:pt x="12280" y="6840"/>
                    </a:cubicBezTo>
                    <a:cubicBezTo>
                      <a:pt x="12280" y="4742"/>
                      <a:pt x="12766" y="1"/>
                      <a:pt x="8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26"/>
              <p:cNvSpPr/>
              <p:nvPr/>
            </p:nvSpPr>
            <p:spPr>
              <a:xfrm>
                <a:off x="5291288" y="3111315"/>
                <a:ext cx="39" cy="1433696"/>
              </a:xfrm>
              <a:custGeom>
                <a:rect b="b" l="l" r="r" t="t"/>
                <a:pathLst>
                  <a:path extrusionOk="0" fill="none" h="36901" w="1">
                    <a:moveTo>
                      <a:pt x="0" y="0"/>
                    </a:moveTo>
                    <a:lnTo>
                      <a:pt x="0" y="36900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26"/>
              <p:cNvSpPr/>
              <p:nvPr/>
            </p:nvSpPr>
            <p:spPr>
              <a:xfrm>
                <a:off x="5294824" y="3209348"/>
                <a:ext cx="116946" cy="114576"/>
              </a:xfrm>
              <a:custGeom>
                <a:rect b="b" l="l" r="r" t="t"/>
                <a:pathLst>
                  <a:path extrusionOk="0" fill="none" h="2949" w="3010">
                    <a:moveTo>
                      <a:pt x="3010" y="0"/>
                    </a:moveTo>
                    <a:lnTo>
                      <a:pt x="1" y="2948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26"/>
              <p:cNvSpPr/>
              <p:nvPr/>
            </p:nvSpPr>
            <p:spPr>
              <a:xfrm>
                <a:off x="5294824" y="3632135"/>
                <a:ext cx="116946" cy="116946"/>
              </a:xfrm>
              <a:custGeom>
                <a:rect b="b" l="l" r="r" t="t"/>
                <a:pathLst>
                  <a:path extrusionOk="0" fill="none" h="3010" w="3010">
                    <a:moveTo>
                      <a:pt x="3010" y="1"/>
                    </a:moveTo>
                    <a:lnTo>
                      <a:pt x="1" y="3010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26"/>
              <p:cNvSpPr/>
              <p:nvPr/>
            </p:nvSpPr>
            <p:spPr>
              <a:xfrm>
                <a:off x="5136564" y="3399468"/>
                <a:ext cx="153545" cy="153584"/>
              </a:xfrm>
              <a:custGeom>
                <a:rect b="b" l="l" r="r" t="t"/>
                <a:pathLst>
                  <a:path extrusionOk="0" fill="none" h="3953" w="3952">
                    <a:moveTo>
                      <a:pt x="0" y="1"/>
                    </a:moveTo>
                    <a:lnTo>
                      <a:pt x="3952" y="3952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0" name="Google Shape;800;p26"/>
            <p:cNvGrpSpPr/>
            <p:nvPr/>
          </p:nvGrpSpPr>
          <p:grpSpPr>
            <a:xfrm>
              <a:off x="8033963" y="2700178"/>
              <a:ext cx="942445" cy="2438725"/>
              <a:chOff x="5343238" y="2048382"/>
              <a:chExt cx="942445" cy="2438725"/>
            </a:xfrm>
          </p:grpSpPr>
          <p:sp>
            <p:nvSpPr>
              <p:cNvPr id="801" name="Google Shape;801;p26"/>
              <p:cNvSpPr/>
              <p:nvPr/>
            </p:nvSpPr>
            <p:spPr>
              <a:xfrm>
                <a:off x="5343238" y="2048382"/>
                <a:ext cx="942445" cy="1783252"/>
              </a:xfrm>
              <a:custGeom>
                <a:rect b="b" l="l" r="r" t="t"/>
                <a:pathLst>
                  <a:path extrusionOk="0" h="45898" w="24257">
                    <a:moveTo>
                      <a:pt x="12129" y="0"/>
                    </a:moveTo>
                    <a:cubicBezTo>
                      <a:pt x="6049" y="0"/>
                      <a:pt x="6779" y="6778"/>
                      <a:pt x="6779" y="9727"/>
                    </a:cubicBezTo>
                    <a:cubicBezTo>
                      <a:pt x="6779" y="12706"/>
                      <a:pt x="2980" y="14377"/>
                      <a:pt x="2980" y="17812"/>
                    </a:cubicBezTo>
                    <a:cubicBezTo>
                      <a:pt x="2980" y="21064"/>
                      <a:pt x="4104" y="20912"/>
                      <a:pt x="4104" y="24013"/>
                    </a:cubicBezTo>
                    <a:cubicBezTo>
                      <a:pt x="4104" y="28420"/>
                      <a:pt x="1" y="28207"/>
                      <a:pt x="1" y="35897"/>
                    </a:cubicBezTo>
                    <a:cubicBezTo>
                      <a:pt x="1" y="45533"/>
                      <a:pt x="12129" y="45898"/>
                      <a:pt x="12129" y="45898"/>
                    </a:cubicBezTo>
                    <a:cubicBezTo>
                      <a:pt x="12129" y="45898"/>
                      <a:pt x="24257" y="45563"/>
                      <a:pt x="24257" y="35897"/>
                    </a:cubicBezTo>
                    <a:cubicBezTo>
                      <a:pt x="24196" y="28207"/>
                      <a:pt x="20153" y="28390"/>
                      <a:pt x="20153" y="24013"/>
                    </a:cubicBezTo>
                    <a:cubicBezTo>
                      <a:pt x="20153" y="20912"/>
                      <a:pt x="21278" y="21095"/>
                      <a:pt x="21278" y="17812"/>
                    </a:cubicBezTo>
                    <a:cubicBezTo>
                      <a:pt x="21278" y="14377"/>
                      <a:pt x="17478" y="12736"/>
                      <a:pt x="17478" y="9727"/>
                    </a:cubicBezTo>
                    <a:cubicBezTo>
                      <a:pt x="17478" y="6718"/>
                      <a:pt x="18208" y="0"/>
                      <a:pt x="121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26"/>
              <p:cNvSpPr/>
              <p:nvPr/>
            </p:nvSpPr>
            <p:spPr>
              <a:xfrm>
                <a:off x="5832199" y="2441639"/>
                <a:ext cx="39" cy="2045468"/>
              </a:xfrm>
              <a:custGeom>
                <a:rect b="b" l="l" r="r" t="t"/>
                <a:pathLst>
                  <a:path extrusionOk="0" fill="none" h="52647" w="1">
                    <a:moveTo>
                      <a:pt x="1" y="1"/>
                    </a:moveTo>
                    <a:lnTo>
                      <a:pt x="1" y="52646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26"/>
              <p:cNvSpPr/>
              <p:nvPr/>
            </p:nvSpPr>
            <p:spPr>
              <a:xfrm>
                <a:off x="5836939" y="2579849"/>
                <a:ext cx="166522" cy="165356"/>
              </a:xfrm>
              <a:custGeom>
                <a:rect b="b" l="l" r="r" t="t"/>
                <a:pathLst>
                  <a:path extrusionOk="0" fill="none" h="4256" w="4286">
                    <a:moveTo>
                      <a:pt x="4286" y="0"/>
                    </a:moveTo>
                    <a:lnTo>
                      <a:pt x="0" y="4256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26"/>
              <p:cNvSpPr/>
              <p:nvPr/>
            </p:nvSpPr>
            <p:spPr>
              <a:xfrm>
                <a:off x="5836939" y="3184519"/>
                <a:ext cx="166522" cy="166561"/>
              </a:xfrm>
              <a:custGeom>
                <a:rect b="b" l="l" r="r" t="t"/>
                <a:pathLst>
                  <a:path extrusionOk="0" fill="none" h="4287" w="4286">
                    <a:moveTo>
                      <a:pt x="4286" y="1"/>
                    </a:moveTo>
                    <a:lnTo>
                      <a:pt x="0" y="4287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26"/>
              <p:cNvSpPr/>
              <p:nvPr/>
            </p:nvSpPr>
            <p:spPr>
              <a:xfrm>
                <a:off x="5610177" y="2851488"/>
                <a:ext cx="218506" cy="219672"/>
              </a:xfrm>
              <a:custGeom>
                <a:rect b="b" l="l" r="r" t="t"/>
                <a:pathLst>
                  <a:path extrusionOk="0" fill="none" h="5654" w="5624">
                    <a:moveTo>
                      <a:pt x="0" y="0"/>
                    </a:moveTo>
                    <a:lnTo>
                      <a:pt x="5623" y="5654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6" name="Google Shape;806;p26"/>
            <p:cNvGrpSpPr/>
            <p:nvPr/>
          </p:nvGrpSpPr>
          <p:grpSpPr>
            <a:xfrm>
              <a:off x="7700248" y="4947856"/>
              <a:ext cx="1220393" cy="204325"/>
              <a:chOff x="329073" y="4934583"/>
              <a:chExt cx="1220393" cy="204325"/>
            </a:xfrm>
          </p:grpSpPr>
          <p:sp>
            <p:nvSpPr>
              <p:cNvPr id="807" name="Google Shape;807;p26"/>
              <p:cNvSpPr/>
              <p:nvPr/>
            </p:nvSpPr>
            <p:spPr>
              <a:xfrm>
                <a:off x="950710" y="4978292"/>
                <a:ext cx="598756" cy="160616"/>
              </a:xfrm>
              <a:custGeom>
                <a:rect b="b" l="l" r="r" t="t"/>
                <a:pathLst>
                  <a:path extrusionOk="0" h="4134" w="15411">
                    <a:moveTo>
                      <a:pt x="7508" y="0"/>
                    </a:moveTo>
                    <a:cubicBezTo>
                      <a:pt x="5836" y="0"/>
                      <a:pt x="5836" y="1824"/>
                      <a:pt x="5836" y="1824"/>
                    </a:cubicBezTo>
                    <a:cubicBezTo>
                      <a:pt x="5836" y="1824"/>
                      <a:pt x="5494" y="1643"/>
                      <a:pt x="5060" y="1643"/>
                    </a:cubicBezTo>
                    <a:cubicBezTo>
                      <a:pt x="4717" y="1643"/>
                      <a:pt x="4317" y="1756"/>
                      <a:pt x="3982" y="2158"/>
                    </a:cubicBezTo>
                    <a:cubicBezTo>
                      <a:pt x="3982" y="2158"/>
                      <a:pt x="3283" y="1550"/>
                      <a:pt x="2249" y="1550"/>
                    </a:cubicBezTo>
                    <a:cubicBezTo>
                      <a:pt x="365" y="1550"/>
                      <a:pt x="0" y="4134"/>
                      <a:pt x="0" y="4134"/>
                    </a:cubicBezTo>
                    <a:lnTo>
                      <a:pt x="15411" y="4134"/>
                    </a:lnTo>
                    <a:cubicBezTo>
                      <a:pt x="15411" y="4134"/>
                      <a:pt x="14316" y="365"/>
                      <a:pt x="12219" y="365"/>
                    </a:cubicBezTo>
                    <a:cubicBezTo>
                      <a:pt x="10152" y="365"/>
                      <a:pt x="9575" y="2249"/>
                      <a:pt x="9575" y="2249"/>
                    </a:cubicBezTo>
                    <a:cubicBezTo>
                      <a:pt x="9575" y="2249"/>
                      <a:pt x="9180" y="0"/>
                      <a:pt x="75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26"/>
              <p:cNvSpPr/>
              <p:nvPr/>
            </p:nvSpPr>
            <p:spPr>
              <a:xfrm>
                <a:off x="329073" y="4934583"/>
                <a:ext cx="757002" cy="204325"/>
              </a:xfrm>
              <a:custGeom>
                <a:rect b="b" l="l" r="r" t="t"/>
                <a:pathLst>
                  <a:path extrusionOk="0" h="5259" w="19484">
                    <a:moveTo>
                      <a:pt x="9483" y="0"/>
                    </a:moveTo>
                    <a:cubicBezTo>
                      <a:pt x="7356" y="0"/>
                      <a:pt x="7356" y="2280"/>
                      <a:pt x="7356" y="2280"/>
                    </a:cubicBezTo>
                    <a:cubicBezTo>
                      <a:pt x="7356" y="2280"/>
                      <a:pt x="6933" y="2078"/>
                      <a:pt x="6395" y="2078"/>
                    </a:cubicBezTo>
                    <a:cubicBezTo>
                      <a:pt x="5956" y="2078"/>
                      <a:pt x="5439" y="2213"/>
                      <a:pt x="5015" y="2706"/>
                    </a:cubicBezTo>
                    <a:cubicBezTo>
                      <a:pt x="5015" y="2706"/>
                      <a:pt x="4164" y="1946"/>
                      <a:pt x="2796" y="1946"/>
                    </a:cubicBezTo>
                    <a:cubicBezTo>
                      <a:pt x="456" y="1946"/>
                      <a:pt x="0" y="5168"/>
                      <a:pt x="0" y="5168"/>
                    </a:cubicBezTo>
                    <a:lnTo>
                      <a:pt x="19456" y="5168"/>
                    </a:lnTo>
                    <a:cubicBezTo>
                      <a:pt x="19250" y="4510"/>
                      <a:pt x="17898" y="517"/>
                      <a:pt x="15471" y="517"/>
                    </a:cubicBezTo>
                    <a:cubicBezTo>
                      <a:pt x="12797" y="517"/>
                      <a:pt x="12067" y="2858"/>
                      <a:pt x="12067" y="2858"/>
                    </a:cubicBezTo>
                    <a:cubicBezTo>
                      <a:pt x="12067" y="2858"/>
                      <a:pt x="11611" y="0"/>
                      <a:pt x="9483" y="0"/>
                    </a:cubicBezTo>
                    <a:close/>
                    <a:moveTo>
                      <a:pt x="19456" y="5168"/>
                    </a:moveTo>
                    <a:lnTo>
                      <a:pt x="19456" y="5168"/>
                    </a:lnTo>
                    <a:cubicBezTo>
                      <a:pt x="19474" y="5227"/>
                      <a:pt x="19484" y="5259"/>
                      <a:pt x="19484" y="5259"/>
                    </a:cubicBezTo>
                    <a:lnTo>
                      <a:pt x="19484" y="5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33"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27"/>
          <p:cNvSpPr txBox="1"/>
          <p:nvPr>
            <p:ph idx="1" type="subTitle"/>
          </p:nvPr>
        </p:nvSpPr>
        <p:spPr>
          <a:xfrm>
            <a:off x="707675" y="2541675"/>
            <a:ext cx="1967100" cy="9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1" name="Google Shape;811;p27"/>
          <p:cNvSpPr txBox="1"/>
          <p:nvPr>
            <p:ph idx="2" type="subTitle"/>
          </p:nvPr>
        </p:nvSpPr>
        <p:spPr>
          <a:xfrm>
            <a:off x="6473725" y="2541675"/>
            <a:ext cx="1962600" cy="9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2" name="Google Shape;812;p27"/>
          <p:cNvSpPr txBox="1"/>
          <p:nvPr>
            <p:ph type="ctrTitle"/>
          </p:nvPr>
        </p:nvSpPr>
        <p:spPr>
          <a:xfrm>
            <a:off x="707675" y="2156775"/>
            <a:ext cx="1673700" cy="384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13" name="Google Shape;813;p27"/>
          <p:cNvSpPr txBox="1"/>
          <p:nvPr>
            <p:ph idx="3" type="ctrTitle"/>
          </p:nvPr>
        </p:nvSpPr>
        <p:spPr>
          <a:xfrm>
            <a:off x="6762625" y="2156775"/>
            <a:ext cx="1673700" cy="384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14" name="Google Shape;814;p27"/>
          <p:cNvSpPr txBox="1"/>
          <p:nvPr>
            <p:ph idx="4" type="ctrTitle"/>
          </p:nvPr>
        </p:nvSpPr>
        <p:spPr>
          <a:xfrm>
            <a:off x="713250" y="536525"/>
            <a:ext cx="77175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815" name="Google Shape;815;p27"/>
          <p:cNvGrpSpPr/>
          <p:nvPr/>
        </p:nvGrpSpPr>
        <p:grpSpPr>
          <a:xfrm>
            <a:off x="683810" y="4991565"/>
            <a:ext cx="1136331" cy="160616"/>
            <a:chOff x="683810" y="4991565"/>
            <a:chExt cx="1136331" cy="160616"/>
          </a:xfrm>
        </p:grpSpPr>
        <p:sp>
          <p:nvSpPr>
            <p:cNvPr id="816" name="Google Shape;816;p27"/>
            <p:cNvSpPr/>
            <p:nvPr/>
          </p:nvSpPr>
          <p:spPr>
            <a:xfrm>
              <a:off x="683810" y="4991565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7"/>
            <p:cNvSpPr/>
            <p:nvPr/>
          </p:nvSpPr>
          <p:spPr>
            <a:xfrm>
              <a:off x="1221385" y="4991565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8" name="Google Shape;818;p27"/>
          <p:cNvSpPr/>
          <p:nvPr/>
        </p:nvSpPr>
        <p:spPr>
          <a:xfrm>
            <a:off x="1758960" y="4991565"/>
            <a:ext cx="598756" cy="160616"/>
          </a:xfrm>
          <a:custGeom>
            <a:rect b="b" l="l" r="r" t="t"/>
            <a:pathLst>
              <a:path extrusionOk="0" h="4134" w="15411">
                <a:moveTo>
                  <a:pt x="7508" y="0"/>
                </a:moveTo>
                <a:cubicBezTo>
                  <a:pt x="5836" y="0"/>
                  <a:pt x="5836" y="1824"/>
                  <a:pt x="5836" y="1824"/>
                </a:cubicBezTo>
                <a:cubicBezTo>
                  <a:pt x="5836" y="1824"/>
                  <a:pt x="5494" y="1643"/>
                  <a:pt x="5060" y="1643"/>
                </a:cubicBezTo>
                <a:cubicBezTo>
                  <a:pt x="4717" y="1643"/>
                  <a:pt x="4317" y="1756"/>
                  <a:pt x="3982" y="2158"/>
                </a:cubicBezTo>
                <a:cubicBezTo>
                  <a:pt x="3982" y="2158"/>
                  <a:pt x="3283" y="1550"/>
                  <a:pt x="2249" y="1550"/>
                </a:cubicBezTo>
                <a:cubicBezTo>
                  <a:pt x="365" y="1550"/>
                  <a:pt x="0" y="4134"/>
                  <a:pt x="0" y="4134"/>
                </a:cubicBezTo>
                <a:lnTo>
                  <a:pt x="15411" y="4134"/>
                </a:lnTo>
                <a:cubicBezTo>
                  <a:pt x="15411" y="4134"/>
                  <a:pt x="14316" y="365"/>
                  <a:pt x="12219" y="365"/>
                </a:cubicBezTo>
                <a:cubicBezTo>
                  <a:pt x="10152" y="365"/>
                  <a:pt x="9575" y="2249"/>
                  <a:pt x="9575" y="2249"/>
                </a:cubicBezTo>
                <a:cubicBezTo>
                  <a:pt x="9575" y="2249"/>
                  <a:pt x="9180" y="0"/>
                  <a:pt x="75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3_1"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28"/>
          <p:cNvSpPr txBox="1"/>
          <p:nvPr>
            <p:ph idx="1" type="subTitle"/>
          </p:nvPr>
        </p:nvSpPr>
        <p:spPr>
          <a:xfrm>
            <a:off x="713250" y="3183018"/>
            <a:ext cx="2264100" cy="8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21" name="Google Shape;821;p28"/>
          <p:cNvSpPr txBox="1"/>
          <p:nvPr>
            <p:ph idx="2" type="subTitle"/>
          </p:nvPr>
        </p:nvSpPr>
        <p:spPr>
          <a:xfrm>
            <a:off x="3444152" y="3183018"/>
            <a:ext cx="2259900" cy="8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22" name="Google Shape;822;p28"/>
          <p:cNvSpPr txBox="1"/>
          <p:nvPr>
            <p:ph type="ctrTitle"/>
          </p:nvPr>
        </p:nvSpPr>
        <p:spPr>
          <a:xfrm>
            <a:off x="713250" y="2798050"/>
            <a:ext cx="2264100" cy="384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23" name="Google Shape;823;p28"/>
          <p:cNvSpPr txBox="1"/>
          <p:nvPr>
            <p:ph idx="3" type="ctrTitle"/>
          </p:nvPr>
        </p:nvSpPr>
        <p:spPr>
          <a:xfrm>
            <a:off x="3444152" y="2798050"/>
            <a:ext cx="2259900" cy="384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24" name="Google Shape;824;p28"/>
          <p:cNvSpPr txBox="1"/>
          <p:nvPr>
            <p:ph idx="4" type="subTitle"/>
          </p:nvPr>
        </p:nvSpPr>
        <p:spPr>
          <a:xfrm>
            <a:off x="6170898" y="3181950"/>
            <a:ext cx="2259900" cy="8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25" name="Google Shape;825;p28"/>
          <p:cNvSpPr txBox="1"/>
          <p:nvPr>
            <p:ph idx="5" type="ctrTitle"/>
          </p:nvPr>
        </p:nvSpPr>
        <p:spPr>
          <a:xfrm>
            <a:off x="6170898" y="2798050"/>
            <a:ext cx="2259900" cy="384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26" name="Google Shape;826;p28"/>
          <p:cNvSpPr txBox="1"/>
          <p:nvPr>
            <p:ph idx="6" type="ctrTitle"/>
          </p:nvPr>
        </p:nvSpPr>
        <p:spPr>
          <a:xfrm>
            <a:off x="713250" y="536525"/>
            <a:ext cx="77175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827" name="Google Shape;827;p28"/>
          <p:cNvGrpSpPr/>
          <p:nvPr/>
        </p:nvGrpSpPr>
        <p:grpSpPr>
          <a:xfrm>
            <a:off x="683810" y="4991565"/>
            <a:ext cx="1136331" cy="160616"/>
            <a:chOff x="683810" y="4991565"/>
            <a:chExt cx="1136331" cy="160616"/>
          </a:xfrm>
        </p:grpSpPr>
        <p:sp>
          <p:nvSpPr>
            <p:cNvPr id="828" name="Google Shape;828;p28"/>
            <p:cNvSpPr/>
            <p:nvPr/>
          </p:nvSpPr>
          <p:spPr>
            <a:xfrm>
              <a:off x="683810" y="4991565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8"/>
            <p:cNvSpPr/>
            <p:nvPr/>
          </p:nvSpPr>
          <p:spPr>
            <a:xfrm>
              <a:off x="1221385" y="4991565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0" name="Google Shape;830;p28"/>
          <p:cNvGrpSpPr/>
          <p:nvPr/>
        </p:nvGrpSpPr>
        <p:grpSpPr>
          <a:xfrm flipH="1">
            <a:off x="7950356" y="4400525"/>
            <a:ext cx="770391" cy="753388"/>
            <a:chOff x="1588425" y="2191100"/>
            <a:chExt cx="482550" cy="471900"/>
          </a:xfrm>
        </p:grpSpPr>
        <p:sp>
          <p:nvSpPr>
            <p:cNvPr id="831" name="Google Shape;831;p28"/>
            <p:cNvSpPr/>
            <p:nvPr/>
          </p:nvSpPr>
          <p:spPr>
            <a:xfrm>
              <a:off x="1588425" y="2191100"/>
              <a:ext cx="482550" cy="471900"/>
            </a:xfrm>
            <a:custGeom>
              <a:rect b="b" l="l" r="r" t="t"/>
              <a:pathLst>
                <a:path extrusionOk="0" h="18876" w="19302">
                  <a:moveTo>
                    <a:pt x="2231" y="1"/>
                  </a:moveTo>
                  <a:cubicBezTo>
                    <a:pt x="2112" y="1"/>
                    <a:pt x="1986" y="10"/>
                    <a:pt x="1854" y="31"/>
                  </a:cubicBezTo>
                  <a:cubicBezTo>
                    <a:pt x="304" y="243"/>
                    <a:pt x="912" y="1702"/>
                    <a:pt x="1702" y="3070"/>
                  </a:cubicBezTo>
                  <a:cubicBezTo>
                    <a:pt x="2214" y="3956"/>
                    <a:pt x="1999" y="4077"/>
                    <a:pt x="1636" y="4077"/>
                  </a:cubicBezTo>
                  <a:cubicBezTo>
                    <a:pt x="1499" y="4077"/>
                    <a:pt x="1342" y="4060"/>
                    <a:pt x="1194" y="4060"/>
                  </a:cubicBezTo>
                  <a:cubicBezTo>
                    <a:pt x="1127" y="4060"/>
                    <a:pt x="1063" y="4063"/>
                    <a:pt x="1003" y="4073"/>
                  </a:cubicBezTo>
                  <a:cubicBezTo>
                    <a:pt x="456" y="4195"/>
                    <a:pt x="0" y="4651"/>
                    <a:pt x="1307" y="6809"/>
                  </a:cubicBezTo>
                  <a:cubicBezTo>
                    <a:pt x="2736" y="8937"/>
                    <a:pt x="5806" y="9636"/>
                    <a:pt x="4924" y="9940"/>
                  </a:cubicBezTo>
                  <a:cubicBezTo>
                    <a:pt x="4104" y="10213"/>
                    <a:pt x="2462" y="9544"/>
                    <a:pt x="1885" y="11216"/>
                  </a:cubicBezTo>
                  <a:cubicBezTo>
                    <a:pt x="1307" y="12888"/>
                    <a:pt x="4559" y="14681"/>
                    <a:pt x="4468" y="15076"/>
                  </a:cubicBezTo>
                  <a:cubicBezTo>
                    <a:pt x="4453" y="15169"/>
                    <a:pt x="4283" y="15195"/>
                    <a:pt x="4035" y="15195"/>
                  </a:cubicBezTo>
                  <a:cubicBezTo>
                    <a:pt x="3722" y="15195"/>
                    <a:pt x="3285" y="15154"/>
                    <a:pt x="2869" y="15154"/>
                  </a:cubicBezTo>
                  <a:cubicBezTo>
                    <a:pt x="2316" y="15154"/>
                    <a:pt x="1801" y="15227"/>
                    <a:pt x="1672" y="15563"/>
                  </a:cubicBezTo>
                  <a:cubicBezTo>
                    <a:pt x="1398" y="16353"/>
                    <a:pt x="2341" y="17387"/>
                    <a:pt x="4468" y="18663"/>
                  </a:cubicBezTo>
                  <a:cubicBezTo>
                    <a:pt x="4590" y="18754"/>
                    <a:pt x="4711" y="18815"/>
                    <a:pt x="4803" y="18876"/>
                  </a:cubicBezTo>
                  <a:lnTo>
                    <a:pt x="19301" y="18876"/>
                  </a:lnTo>
                  <a:cubicBezTo>
                    <a:pt x="19301" y="16748"/>
                    <a:pt x="19149" y="13617"/>
                    <a:pt x="18481" y="12219"/>
                  </a:cubicBezTo>
                  <a:cubicBezTo>
                    <a:pt x="17936" y="10981"/>
                    <a:pt x="16835" y="10640"/>
                    <a:pt x="15846" y="10640"/>
                  </a:cubicBezTo>
                  <a:cubicBezTo>
                    <a:pt x="15013" y="10640"/>
                    <a:pt x="14260" y="10881"/>
                    <a:pt x="13982" y="11034"/>
                  </a:cubicBezTo>
                  <a:cubicBezTo>
                    <a:pt x="13964" y="11043"/>
                    <a:pt x="13947" y="11047"/>
                    <a:pt x="13932" y="11047"/>
                  </a:cubicBezTo>
                  <a:cubicBezTo>
                    <a:pt x="13408" y="11047"/>
                    <a:pt x="13934" y="6297"/>
                    <a:pt x="12341" y="5441"/>
                  </a:cubicBezTo>
                  <a:cubicBezTo>
                    <a:pt x="12202" y="5370"/>
                    <a:pt x="12070" y="5338"/>
                    <a:pt x="11943" y="5338"/>
                  </a:cubicBezTo>
                  <a:cubicBezTo>
                    <a:pt x="10982" y="5338"/>
                    <a:pt x="10319" y="7145"/>
                    <a:pt x="9514" y="7386"/>
                  </a:cubicBezTo>
                  <a:cubicBezTo>
                    <a:pt x="9487" y="7394"/>
                    <a:pt x="9461" y="7398"/>
                    <a:pt x="9436" y="7398"/>
                  </a:cubicBezTo>
                  <a:cubicBezTo>
                    <a:pt x="8544" y="7398"/>
                    <a:pt x="8063" y="2914"/>
                    <a:pt x="7295" y="1733"/>
                  </a:cubicBezTo>
                  <a:cubicBezTo>
                    <a:pt x="6938" y="1204"/>
                    <a:pt x="6488" y="1014"/>
                    <a:pt x="6085" y="1014"/>
                  </a:cubicBezTo>
                  <a:cubicBezTo>
                    <a:pt x="5561" y="1014"/>
                    <a:pt x="5114" y="1333"/>
                    <a:pt x="5046" y="1642"/>
                  </a:cubicBezTo>
                  <a:cubicBezTo>
                    <a:pt x="4977" y="1970"/>
                    <a:pt x="4661" y="2191"/>
                    <a:pt x="4414" y="2191"/>
                  </a:cubicBezTo>
                  <a:cubicBezTo>
                    <a:pt x="4226" y="2191"/>
                    <a:pt x="4077" y="2064"/>
                    <a:pt x="4104" y="1763"/>
                  </a:cubicBezTo>
                  <a:cubicBezTo>
                    <a:pt x="4131" y="1150"/>
                    <a:pt x="3546" y="1"/>
                    <a:pt x="22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8"/>
            <p:cNvSpPr/>
            <p:nvPr/>
          </p:nvSpPr>
          <p:spPr>
            <a:xfrm>
              <a:off x="1710750" y="2318450"/>
              <a:ext cx="288025" cy="339250"/>
            </a:xfrm>
            <a:custGeom>
              <a:rect b="b" l="l" r="r" t="t"/>
              <a:pathLst>
                <a:path extrusionOk="0" h="13570" w="11521">
                  <a:moveTo>
                    <a:pt x="181" y="1"/>
                  </a:moveTo>
                  <a:cubicBezTo>
                    <a:pt x="159" y="1"/>
                    <a:pt x="139" y="5"/>
                    <a:pt x="122" y="13"/>
                  </a:cubicBezTo>
                  <a:cubicBezTo>
                    <a:pt x="31" y="43"/>
                    <a:pt x="1" y="165"/>
                    <a:pt x="31" y="256"/>
                  </a:cubicBezTo>
                  <a:cubicBezTo>
                    <a:pt x="3071" y="7490"/>
                    <a:pt x="11156" y="13478"/>
                    <a:pt x="11247" y="13539"/>
                  </a:cubicBezTo>
                  <a:cubicBezTo>
                    <a:pt x="11278" y="13569"/>
                    <a:pt x="11308" y="13569"/>
                    <a:pt x="11369" y="13569"/>
                  </a:cubicBezTo>
                  <a:cubicBezTo>
                    <a:pt x="11399" y="13569"/>
                    <a:pt x="11430" y="13569"/>
                    <a:pt x="11460" y="13478"/>
                  </a:cubicBezTo>
                  <a:cubicBezTo>
                    <a:pt x="11521" y="13387"/>
                    <a:pt x="11521" y="13265"/>
                    <a:pt x="11430" y="13235"/>
                  </a:cubicBezTo>
                  <a:cubicBezTo>
                    <a:pt x="11308" y="13144"/>
                    <a:pt x="3314" y="7277"/>
                    <a:pt x="335" y="74"/>
                  </a:cubicBezTo>
                  <a:cubicBezTo>
                    <a:pt x="313" y="29"/>
                    <a:pt x="242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8"/>
            <p:cNvSpPr/>
            <p:nvPr/>
          </p:nvSpPr>
          <p:spPr>
            <a:xfrm>
              <a:off x="1806500" y="2591725"/>
              <a:ext cx="129975" cy="18100"/>
            </a:xfrm>
            <a:custGeom>
              <a:rect b="b" l="l" r="r" t="t"/>
              <a:pathLst>
                <a:path extrusionOk="0" h="724" w="5199">
                  <a:moveTo>
                    <a:pt x="2218" y="0"/>
                  </a:moveTo>
                  <a:cubicBezTo>
                    <a:pt x="1485" y="0"/>
                    <a:pt x="732" y="90"/>
                    <a:pt x="122" y="358"/>
                  </a:cubicBezTo>
                  <a:cubicBezTo>
                    <a:pt x="31" y="419"/>
                    <a:pt x="1" y="510"/>
                    <a:pt x="31" y="602"/>
                  </a:cubicBezTo>
                  <a:cubicBezTo>
                    <a:pt x="92" y="662"/>
                    <a:pt x="122" y="723"/>
                    <a:pt x="183" y="723"/>
                  </a:cubicBezTo>
                  <a:cubicBezTo>
                    <a:pt x="183" y="723"/>
                    <a:pt x="244" y="723"/>
                    <a:pt x="274" y="662"/>
                  </a:cubicBezTo>
                  <a:cubicBezTo>
                    <a:pt x="821" y="409"/>
                    <a:pt x="1524" y="325"/>
                    <a:pt x="2218" y="325"/>
                  </a:cubicBezTo>
                  <a:cubicBezTo>
                    <a:pt x="3608" y="325"/>
                    <a:pt x="4965" y="662"/>
                    <a:pt x="4986" y="662"/>
                  </a:cubicBezTo>
                  <a:cubicBezTo>
                    <a:pt x="4996" y="668"/>
                    <a:pt x="5008" y="670"/>
                    <a:pt x="5020" y="670"/>
                  </a:cubicBezTo>
                  <a:cubicBezTo>
                    <a:pt x="5077" y="670"/>
                    <a:pt x="5143" y="616"/>
                    <a:pt x="5168" y="541"/>
                  </a:cubicBezTo>
                  <a:cubicBezTo>
                    <a:pt x="5198" y="480"/>
                    <a:pt x="5138" y="419"/>
                    <a:pt x="5046" y="358"/>
                  </a:cubicBezTo>
                  <a:cubicBezTo>
                    <a:pt x="4986" y="338"/>
                    <a:pt x="3641" y="0"/>
                    <a:pt x="2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8"/>
            <p:cNvSpPr/>
            <p:nvPr/>
          </p:nvSpPr>
          <p:spPr>
            <a:xfrm>
              <a:off x="1849050" y="2419825"/>
              <a:ext cx="28150" cy="129950"/>
            </a:xfrm>
            <a:custGeom>
              <a:rect b="b" l="l" r="r" t="t"/>
              <a:pathLst>
                <a:path extrusionOk="0" h="5198" w="1126">
                  <a:moveTo>
                    <a:pt x="670" y="0"/>
                  </a:moveTo>
                  <a:cubicBezTo>
                    <a:pt x="578" y="0"/>
                    <a:pt x="457" y="61"/>
                    <a:pt x="457" y="152"/>
                  </a:cubicBezTo>
                  <a:cubicBezTo>
                    <a:pt x="457" y="304"/>
                    <a:pt x="1" y="3253"/>
                    <a:pt x="761" y="5076"/>
                  </a:cubicBezTo>
                  <a:cubicBezTo>
                    <a:pt x="821" y="5168"/>
                    <a:pt x="852" y="5198"/>
                    <a:pt x="913" y="5198"/>
                  </a:cubicBezTo>
                  <a:cubicBezTo>
                    <a:pt x="913" y="5198"/>
                    <a:pt x="973" y="5198"/>
                    <a:pt x="1004" y="5168"/>
                  </a:cubicBezTo>
                  <a:cubicBezTo>
                    <a:pt x="1065" y="5107"/>
                    <a:pt x="1125" y="5016"/>
                    <a:pt x="1065" y="4924"/>
                  </a:cubicBezTo>
                  <a:cubicBezTo>
                    <a:pt x="396" y="3192"/>
                    <a:pt x="821" y="213"/>
                    <a:pt x="821" y="183"/>
                  </a:cubicBezTo>
                  <a:cubicBezTo>
                    <a:pt x="821" y="92"/>
                    <a:pt x="730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8"/>
            <p:cNvSpPr/>
            <p:nvPr/>
          </p:nvSpPr>
          <p:spPr>
            <a:xfrm>
              <a:off x="1736600" y="2471975"/>
              <a:ext cx="93475" cy="26150"/>
            </a:xfrm>
            <a:custGeom>
              <a:rect b="b" l="l" r="r" t="t"/>
              <a:pathLst>
                <a:path extrusionOk="0" h="1046" w="3739">
                  <a:moveTo>
                    <a:pt x="1300" y="1"/>
                  </a:moveTo>
                  <a:cubicBezTo>
                    <a:pt x="683" y="1"/>
                    <a:pt x="191" y="72"/>
                    <a:pt x="152" y="72"/>
                  </a:cubicBezTo>
                  <a:cubicBezTo>
                    <a:pt x="31" y="72"/>
                    <a:pt x="0" y="194"/>
                    <a:pt x="0" y="255"/>
                  </a:cubicBezTo>
                  <a:cubicBezTo>
                    <a:pt x="0" y="376"/>
                    <a:pt x="91" y="407"/>
                    <a:pt x="183" y="407"/>
                  </a:cubicBezTo>
                  <a:cubicBezTo>
                    <a:pt x="401" y="387"/>
                    <a:pt x="756" y="361"/>
                    <a:pt x="1154" y="361"/>
                  </a:cubicBezTo>
                  <a:cubicBezTo>
                    <a:pt x="1976" y="361"/>
                    <a:pt x="2985" y="473"/>
                    <a:pt x="3374" y="984"/>
                  </a:cubicBezTo>
                  <a:cubicBezTo>
                    <a:pt x="3374" y="1015"/>
                    <a:pt x="3435" y="1045"/>
                    <a:pt x="3496" y="1045"/>
                  </a:cubicBezTo>
                  <a:cubicBezTo>
                    <a:pt x="3526" y="1045"/>
                    <a:pt x="3557" y="1015"/>
                    <a:pt x="3648" y="984"/>
                  </a:cubicBezTo>
                  <a:cubicBezTo>
                    <a:pt x="3709" y="954"/>
                    <a:pt x="3739" y="832"/>
                    <a:pt x="3678" y="741"/>
                  </a:cubicBezTo>
                  <a:cubicBezTo>
                    <a:pt x="3190" y="131"/>
                    <a:pt x="2131" y="1"/>
                    <a:pt x="1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6" name="Google Shape;836;p28"/>
          <p:cNvSpPr/>
          <p:nvPr/>
        </p:nvSpPr>
        <p:spPr>
          <a:xfrm>
            <a:off x="1758960" y="4991565"/>
            <a:ext cx="598756" cy="160616"/>
          </a:xfrm>
          <a:custGeom>
            <a:rect b="b" l="l" r="r" t="t"/>
            <a:pathLst>
              <a:path extrusionOk="0" h="4134" w="15411">
                <a:moveTo>
                  <a:pt x="7508" y="0"/>
                </a:moveTo>
                <a:cubicBezTo>
                  <a:pt x="5836" y="0"/>
                  <a:pt x="5836" y="1824"/>
                  <a:pt x="5836" y="1824"/>
                </a:cubicBezTo>
                <a:cubicBezTo>
                  <a:pt x="5836" y="1824"/>
                  <a:pt x="5494" y="1643"/>
                  <a:pt x="5060" y="1643"/>
                </a:cubicBezTo>
                <a:cubicBezTo>
                  <a:pt x="4717" y="1643"/>
                  <a:pt x="4317" y="1756"/>
                  <a:pt x="3982" y="2158"/>
                </a:cubicBezTo>
                <a:cubicBezTo>
                  <a:pt x="3982" y="2158"/>
                  <a:pt x="3283" y="1550"/>
                  <a:pt x="2249" y="1550"/>
                </a:cubicBezTo>
                <a:cubicBezTo>
                  <a:pt x="365" y="1550"/>
                  <a:pt x="0" y="4134"/>
                  <a:pt x="0" y="4134"/>
                </a:cubicBezTo>
                <a:lnTo>
                  <a:pt x="15411" y="4134"/>
                </a:lnTo>
                <a:cubicBezTo>
                  <a:pt x="15411" y="4134"/>
                  <a:pt x="14316" y="365"/>
                  <a:pt x="12219" y="365"/>
                </a:cubicBezTo>
                <a:cubicBezTo>
                  <a:pt x="10152" y="365"/>
                  <a:pt x="9575" y="2249"/>
                  <a:pt x="9575" y="2249"/>
                </a:cubicBezTo>
                <a:cubicBezTo>
                  <a:pt x="9575" y="2249"/>
                  <a:pt x="9180" y="0"/>
                  <a:pt x="75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5"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29"/>
          <p:cNvSpPr txBox="1"/>
          <p:nvPr>
            <p:ph idx="1" type="subTitle"/>
          </p:nvPr>
        </p:nvSpPr>
        <p:spPr>
          <a:xfrm>
            <a:off x="714595" y="1933000"/>
            <a:ext cx="1952700" cy="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39" name="Google Shape;839;p29"/>
          <p:cNvSpPr txBox="1"/>
          <p:nvPr>
            <p:ph idx="2" type="subTitle"/>
          </p:nvPr>
        </p:nvSpPr>
        <p:spPr>
          <a:xfrm>
            <a:off x="3527255" y="1931525"/>
            <a:ext cx="2089500" cy="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40" name="Google Shape;840;p29"/>
          <p:cNvSpPr txBox="1"/>
          <p:nvPr>
            <p:ph type="ctrTitle"/>
          </p:nvPr>
        </p:nvSpPr>
        <p:spPr>
          <a:xfrm>
            <a:off x="713610" y="1548100"/>
            <a:ext cx="1172100" cy="384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41" name="Google Shape;841;p29"/>
          <p:cNvSpPr txBox="1"/>
          <p:nvPr>
            <p:ph idx="3" type="ctrTitle"/>
          </p:nvPr>
        </p:nvSpPr>
        <p:spPr>
          <a:xfrm>
            <a:off x="3527245" y="1546625"/>
            <a:ext cx="1172100" cy="384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42" name="Google Shape;842;p29"/>
          <p:cNvSpPr txBox="1"/>
          <p:nvPr>
            <p:ph idx="4" type="subTitle"/>
          </p:nvPr>
        </p:nvSpPr>
        <p:spPr>
          <a:xfrm>
            <a:off x="6342685" y="1933001"/>
            <a:ext cx="2087700" cy="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43" name="Google Shape;843;p29"/>
          <p:cNvSpPr txBox="1"/>
          <p:nvPr>
            <p:ph idx="5" type="ctrTitle"/>
          </p:nvPr>
        </p:nvSpPr>
        <p:spPr>
          <a:xfrm>
            <a:off x="6341313" y="1548100"/>
            <a:ext cx="1171800" cy="384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44" name="Google Shape;844;p29"/>
          <p:cNvSpPr txBox="1"/>
          <p:nvPr>
            <p:ph idx="6" type="subTitle"/>
          </p:nvPr>
        </p:nvSpPr>
        <p:spPr>
          <a:xfrm>
            <a:off x="714595" y="3389300"/>
            <a:ext cx="1952700" cy="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45" name="Google Shape;845;p29"/>
          <p:cNvSpPr txBox="1"/>
          <p:nvPr>
            <p:ph idx="7" type="subTitle"/>
          </p:nvPr>
        </p:nvSpPr>
        <p:spPr>
          <a:xfrm>
            <a:off x="6340890" y="3389300"/>
            <a:ext cx="2089500" cy="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46" name="Google Shape;846;p29"/>
          <p:cNvSpPr txBox="1"/>
          <p:nvPr>
            <p:ph idx="8" type="ctrTitle"/>
          </p:nvPr>
        </p:nvSpPr>
        <p:spPr>
          <a:xfrm>
            <a:off x="713610" y="3004500"/>
            <a:ext cx="1172100" cy="384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47" name="Google Shape;847;p29"/>
          <p:cNvSpPr txBox="1"/>
          <p:nvPr>
            <p:ph idx="9" type="ctrTitle"/>
          </p:nvPr>
        </p:nvSpPr>
        <p:spPr>
          <a:xfrm>
            <a:off x="6340881" y="3004499"/>
            <a:ext cx="1171800" cy="384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48" name="Google Shape;848;p29"/>
          <p:cNvSpPr txBox="1"/>
          <p:nvPr>
            <p:ph idx="13" type="subTitle"/>
          </p:nvPr>
        </p:nvSpPr>
        <p:spPr>
          <a:xfrm>
            <a:off x="3528298" y="3389300"/>
            <a:ext cx="2087700" cy="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49" name="Google Shape;849;p29"/>
          <p:cNvSpPr txBox="1"/>
          <p:nvPr>
            <p:ph idx="14" type="ctrTitle"/>
          </p:nvPr>
        </p:nvSpPr>
        <p:spPr>
          <a:xfrm>
            <a:off x="3527256" y="3004499"/>
            <a:ext cx="1172100" cy="384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50" name="Google Shape;850;p29"/>
          <p:cNvSpPr txBox="1"/>
          <p:nvPr>
            <p:ph idx="15" type="ctrTitle"/>
          </p:nvPr>
        </p:nvSpPr>
        <p:spPr>
          <a:xfrm>
            <a:off x="713250" y="536525"/>
            <a:ext cx="77175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51" name="Google Shape;851;p29"/>
          <p:cNvSpPr/>
          <p:nvPr/>
        </p:nvSpPr>
        <p:spPr>
          <a:xfrm>
            <a:off x="1855602" y="4939181"/>
            <a:ext cx="757002" cy="204325"/>
          </a:xfrm>
          <a:custGeom>
            <a:rect b="b" l="l" r="r" t="t"/>
            <a:pathLst>
              <a:path extrusionOk="0" h="5259" w="19484">
                <a:moveTo>
                  <a:pt x="9483" y="0"/>
                </a:moveTo>
                <a:cubicBezTo>
                  <a:pt x="7356" y="0"/>
                  <a:pt x="7356" y="2280"/>
                  <a:pt x="7356" y="2280"/>
                </a:cubicBezTo>
                <a:cubicBezTo>
                  <a:pt x="7356" y="2280"/>
                  <a:pt x="6933" y="2078"/>
                  <a:pt x="6395" y="2078"/>
                </a:cubicBezTo>
                <a:cubicBezTo>
                  <a:pt x="5956" y="2078"/>
                  <a:pt x="5439" y="2213"/>
                  <a:pt x="5015" y="2706"/>
                </a:cubicBezTo>
                <a:cubicBezTo>
                  <a:pt x="5015" y="2706"/>
                  <a:pt x="4164" y="1946"/>
                  <a:pt x="2796" y="1946"/>
                </a:cubicBezTo>
                <a:cubicBezTo>
                  <a:pt x="456" y="1946"/>
                  <a:pt x="0" y="5168"/>
                  <a:pt x="0" y="5168"/>
                </a:cubicBezTo>
                <a:lnTo>
                  <a:pt x="19456" y="5168"/>
                </a:lnTo>
                <a:cubicBezTo>
                  <a:pt x="19250" y="4510"/>
                  <a:pt x="17898" y="517"/>
                  <a:pt x="15471" y="517"/>
                </a:cubicBezTo>
                <a:cubicBezTo>
                  <a:pt x="12797" y="517"/>
                  <a:pt x="12067" y="2858"/>
                  <a:pt x="12067" y="2858"/>
                </a:cubicBezTo>
                <a:cubicBezTo>
                  <a:pt x="12067" y="2858"/>
                  <a:pt x="11611" y="0"/>
                  <a:pt x="9483" y="0"/>
                </a:cubicBezTo>
                <a:close/>
                <a:moveTo>
                  <a:pt x="19456" y="5168"/>
                </a:moveTo>
                <a:lnTo>
                  <a:pt x="19456" y="5168"/>
                </a:lnTo>
                <a:cubicBezTo>
                  <a:pt x="19474" y="5227"/>
                  <a:pt x="19484" y="5259"/>
                  <a:pt x="19484" y="5259"/>
                </a:cubicBezTo>
                <a:lnTo>
                  <a:pt x="19484" y="51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29"/>
          <p:cNvSpPr/>
          <p:nvPr/>
        </p:nvSpPr>
        <p:spPr>
          <a:xfrm>
            <a:off x="5672671" y="4940058"/>
            <a:ext cx="755062" cy="202545"/>
          </a:xfrm>
          <a:custGeom>
            <a:rect b="b" l="l" r="r" t="t"/>
            <a:pathLst>
              <a:path extrusionOk="0" h="4134" w="15411">
                <a:moveTo>
                  <a:pt x="7508" y="0"/>
                </a:moveTo>
                <a:cubicBezTo>
                  <a:pt x="5836" y="0"/>
                  <a:pt x="5836" y="1824"/>
                  <a:pt x="5836" y="1824"/>
                </a:cubicBezTo>
                <a:cubicBezTo>
                  <a:pt x="5836" y="1824"/>
                  <a:pt x="5494" y="1643"/>
                  <a:pt x="5060" y="1643"/>
                </a:cubicBezTo>
                <a:cubicBezTo>
                  <a:pt x="4717" y="1643"/>
                  <a:pt x="4317" y="1756"/>
                  <a:pt x="3982" y="2158"/>
                </a:cubicBezTo>
                <a:cubicBezTo>
                  <a:pt x="3982" y="2158"/>
                  <a:pt x="3283" y="1550"/>
                  <a:pt x="2249" y="1550"/>
                </a:cubicBezTo>
                <a:cubicBezTo>
                  <a:pt x="365" y="1550"/>
                  <a:pt x="0" y="4134"/>
                  <a:pt x="0" y="4134"/>
                </a:cubicBezTo>
                <a:lnTo>
                  <a:pt x="15411" y="4134"/>
                </a:lnTo>
                <a:cubicBezTo>
                  <a:pt x="15411" y="4134"/>
                  <a:pt x="14316" y="365"/>
                  <a:pt x="12219" y="365"/>
                </a:cubicBezTo>
                <a:cubicBezTo>
                  <a:pt x="10152" y="365"/>
                  <a:pt x="9575" y="2249"/>
                  <a:pt x="9575" y="2249"/>
                </a:cubicBezTo>
                <a:cubicBezTo>
                  <a:pt x="9575" y="2249"/>
                  <a:pt x="9180" y="0"/>
                  <a:pt x="7508" y="0"/>
                </a:cubicBezTo>
                <a:close/>
              </a:path>
            </a:pathLst>
          </a:custGeom>
          <a:solidFill>
            <a:srgbClr val="A7A1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1_1_2_1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30"/>
          <p:cNvSpPr txBox="1"/>
          <p:nvPr>
            <p:ph type="ctrTitle"/>
          </p:nvPr>
        </p:nvSpPr>
        <p:spPr>
          <a:xfrm>
            <a:off x="713225" y="914400"/>
            <a:ext cx="2306400" cy="69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5" name="Google Shape;855;p30"/>
          <p:cNvSpPr txBox="1"/>
          <p:nvPr>
            <p:ph idx="1" type="subTitle"/>
          </p:nvPr>
        </p:nvSpPr>
        <p:spPr>
          <a:xfrm>
            <a:off x="713225" y="1610975"/>
            <a:ext cx="4491300" cy="13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6" name="Google Shape;856;p30"/>
          <p:cNvSpPr txBox="1"/>
          <p:nvPr/>
        </p:nvSpPr>
        <p:spPr>
          <a:xfrm>
            <a:off x="713225" y="4126025"/>
            <a:ext cx="30777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Jaldi"/>
                <a:ea typeface="Jaldi"/>
                <a:cs typeface="Jaldi"/>
                <a:sym typeface="Jaldi"/>
              </a:rPr>
              <a:t>CREDITS: 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Jaldi"/>
                <a:ea typeface="Jaldi"/>
                <a:cs typeface="Jaldi"/>
                <a:sym typeface="Jaldi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Jaldi"/>
                <a:ea typeface="Jaldi"/>
                <a:cs typeface="Jaldi"/>
                <a:sym typeface="Jaldi"/>
              </a:rPr>
              <a:t>, </a:t>
            </a:r>
            <a:r>
              <a:rPr lang="en" sz="1200">
                <a:solidFill>
                  <a:schemeClr val="lt1"/>
                </a:solidFill>
                <a:latin typeface="Jaldi"/>
                <a:ea typeface="Jaldi"/>
                <a:cs typeface="Jaldi"/>
                <a:sym typeface="Jaldi"/>
              </a:rPr>
              <a:t>infographics &amp; images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Jaldi"/>
                <a:ea typeface="Jaldi"/>
                <a:cs typeface="Jaldi"/>
                <a:sym typeface="Jald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1"/>
                </a:solidFill>
                <a:latin typeface="Jaldi"/>
                <a:ea typeface="Jaldi"/>
                <a:cs typeface="Jaldi"/>
                <a:sym typeface="Jaldi"/>
              </a:rPr>
              <a:t> </a:t>
            </a:r>
            <a:endParaRPr sz="1200">
              <a:solidFill>
                <a:schemeClr val="lt1"/>
              </a:solidFill>
              <a:latin typeface="Jaldi"/>
              <a:ea typeface="Jaldi"/>
              <a:cs typeface="Jaldi"/>
              <a:sym typeface="Jaldi"/>
            </a:endParaRPr>
          </a:p>
        </p:txBody>
      </p:sp>
      <p:grpSp>
        <p:nvGrpSpPr>
          <p:cNvPr id="857" name="Google Shape;857;p30"/>
          <p:cNvGrpSpPr/>
          <p:nvPr/>
        </p:nvGrpSpPr>
        <p:grpSpPr>
          <a:xfrm>
            <a:off x="7638334" y="3428835"/>
            <a:ext cx="661347" cy="1710076"/>
            <a:chOff x="4947609" y="2834935"/>
            <a:chExt cx="661347" cy="1710076"/>
          </a:xfrm>
        </p:grpSpPr>
        <p:sp>
          <p:nvSpPr>
            <p:cNvPr id="858" name="Google Shape;858;p30"/>
            <p:cNvSpPr/>
            <p:nvPr/>
          </p:nvSpPr>
          <p:spPr>
            <a:xfrm>
              <a:off x="4947609" y="2834935"/>
              <a:ext cx="661347" cy="1249496"/>
            </a:xfrm>
            <a:custGeom>
              <a:rect b="b" l="l" r="r" t="t"/>
              <a:pathLst>
                <a:path extrusionOk="0" h="32160" w="17022">
                  <a:moveTo>
                    <a:pt x="8511" y="1"/>
                  </a:moveTo>
                  <a:cubicBezTo>
                    <a:pt x="4256" y="1"/>
                    <a:pt x="4742" y="4742"/>
                    <a:pt x="4742" y="6840"/>
                  </a:cubicBezTo>
                  <a:cubicBezTo>
                    <a:pt x="4742" y="8937"/>
                    <a:pt x="2097" y="10062"/>
                    <a:pt x="2097" y="12524"/>
                  </a:cubicBezTo>
                  <a:cubicBezTo>
                    <a:pt x="2097" y="14803"/>
                    <a:pt x="2888" y="14621"/>
                    <a:pt x="2888" y="16840"/>
                  </a:cubicBezTo>
                  <a:cubicBezTo>
                    <a:pt x="2888" y="19910"/>
                    <a:pt x="0" y="19758"/>
                    <a:pt x="0" y="25168"/>
                  </a:cubicBezTo>
                  <a:cubicBezTo>
                    <a:pt x="0" y="31916"/>
                    <a:pt x="8511" y="32159"/>
                    <a:pt x="8511" y="32159"/>
                  </a:cubicBezTo>
                  <a:cubicBezTo>
                    <a:pt x="8511" y="32159"/>
                    <a:pt x="17022" y="31886"/>
                    <a:pt x="17022" y="25168"/>
                  </a:cubicBezTo>
                  <a:cubicBezTo>
                    <a:pt x="17022" y="19758"/>
                    <a:pt x="14134" y="19910"/>
                    <a:pt x="14134" y="16840"/>
                  </a:cubicBezTo>
                  <a:cubicBezTo>
                    <a:pt x="14134" y="14621"/>
                    <a:pt x="14924" y="14803"/>
                    <a:pt x="14924" y="12524"/>
                  </a:cubicBezTo>
                  <a:cubicBezTo>
                    <a:pt x="14924" y="10062"/>
                    <a:pt x="12280" y="8937"/>
                    <a:pt x="12280" y="6840"/>
                  </a:cubicBezTo>
                  <a:cubicBezTo>
                    <a:pt x="12280" y="4742"/>
                    <a:pt x="12766" y="1"/>
                    <a:pt x="85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0"/>
            <p:cNvSpPr/>
            <p:nvPr/>
          </p:nvSpPr>
          <p:spPr>
            <a:xfrm>
              <a:off x="5291288" y="3111315"/>
              <a:ext cx="39" cy="1433696"/>
            </a:xfrm>
            <a:custGeom>
              <a:rect b="b" l="l" r="r" t="t"/>
              <a:pathLst>
                <a:path extrusionOk="0" fill="none" h="36901" w="1">
                  <a:moveTo>
                    <a:pt x="0" y="0"/>
                  </a:moveTo>
                  <a:lnTo>
                    <a:pt x="0" y="36900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0"/>
            <p:cNvSpPr/>
            <p:nvPr/>
          </p:nvSpPr>
          <p:spPr>
            <a:xfrm>
              <a:off x="5294824" y="3209348"/>
              <a:ext cx="116946" cy="114576"/>
            </a:xfrm>
            <a:custGeom>
              <a:rect b="b" l="l" r="r" t="t"/>
              <a:pathLst>
                <a:path extrusionOk="0" fill="none" h="2949" w="3010">
                  <a:moveTo>
                    <a:pt x="3010" y="0"/>
                  </a:moveTo>
                  <a:lnTo>
                    <a:pt x="1" y="2948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0"/>
            <p:cNvSpPr/>
            <p:nvPr/>
          </p:nvSpPr>
          <p:spPr>
            <a:xfrm>
              <a:off x="5294824" y="3632135"/>
              <a:ext cx="116946" cy="116946"/>
            </a:xfrm>
            <a:custGeom>
              <a:rect b="b" l="l" r="r" t="t"/>
              <a:pathLst>
                <a:path extrusionOk="0" fill="none" h="3010" w="3010">
                  <a:moveTo>
                    <a:pt x="3010" y="1"/>
                  </a:moveTo>
                  <a:lnTo>
                    <a:pt x="1" y="3010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0"/>
            <p:cNvSpPr/>
            <p:nvPr/>
          </p:nvSpPr>
          <p:spPr>
            <a:xfrm>
              <a:off x="5136564" y="3399468"/>
              <a:ext cx="153545" cy="153584"/>
            </a:xfrm>
            <a:custGeom>
              <a:rect b="b" l="l" r="r" t="t"/>
              <a:pathLst>
                <a:path extrusionOk="0" fill="none" h="3953" w="3952">
                  <a:moveTo>
                    <a:pt x="0" y="1"/>
                  </a:moveTo>
                  <a:lnTo>
                    <a:pt x="3952" y="3952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3" name="Google Shape;863;p30"/>
          <p:cNvGrpSpPr/>
          <p:nvPr/>
        </p:nvGrpSpPr>
        <p:grpSpPr>
          <a:xfrm>
            <a:off x="8033963" y="2700178"/>
            <a:ext cx="942445" cy="2438725"/>
            <a:chOff x="5343238" y="2048382"/>
            <a:chExt cx="942445" cy="2438725"/>
          </a:xfrm>
        </p:grpSpPr>
        <p:sp>
          <p:nvSpPr>
            <p:cNvPr id="864" name="Google Shape;864;p30"/>
            <p:cNvSpPr/>
            <p:nvPr/>
          </p:nvSpPr>
          <p:spPr>
            <a:xfrm>
              <a:off x="5343238" y="2048382"/>
              <a:ext cx="942445" cy="1783252"/>
            </a:xfrm>
            <a:custGeom>
              <a:rect b="b" l="l" r="r" t="t"/>
              <a:pathLst>
                <a:path extrusionOk="0" h="45898" w="24257">
                  <a:moveTo>
                    <a:pt x="12129" y="0"/>
                  </a:moveTo>
                  <a:cubicBezTo>
                    <a:pt x="6049" y="0"/>
                    <a:pt x="6779" y="6778"/>
                    <a:pt x="6779" y="9727"/>
                  </a:cubicBezTo>
                  <a:cubicBezTo>
                    <a:pt x="6779" y="12706"/>
                    <a:pt x="2980" y="14377"/>
                    <a:pt x="2980" y="17812"/>
                  </a:cubicBezTo>
                  <a:cubicBezTo>
                    <a:pt x="2980" y="21064"/>
                    <a:pt x="4104" y="20912"/>
                    <a:pt x="4104" y="24013"/>
                  </a:cubicBezTo>
                  <a:cubicBezTo>
                    <a:pt x="4104" y="28420"/>
                    <a:pt x="1" y="28207"/>
                    <a:pt x="1" y="35897"/>
                  </a:cubicBezTo>
                  <a:cubicBezTo>
                    <a:pt x="1" y="45533"/>
                    <a:pt x="12129" y="45898"/>
                    <a:pt x="12129" y="45898"/>
                  </a:cubicBezTo>
                  <a:cubicBezTo>
                    <a:pt x="12129" y="45898"/>
                    <a:pt x="24257" y="45563"/>
                    <a:pt x="24257" y="35897"/>
                  </a:cubicBezTo>
                  <a:cubicBezTo>
                    <a:pt x="24196" y="28207"/>
                    <a:pt x="20153" y="28390"/>
                    <a:pt x="20153" y="24013"/>
                  </a:cubicBezTo>
                  <a:cubicBezTo>
                    <a:pt x="20153" y="20912"/>
                    <a:pt x="21278" y="21095"/>
                    <a:pt x="21278" y="17812"/>
                  </a:cubicBezTo>
                  <a:cubicBezTo>
                    <a:pt x="21278" y="14377"/>
                    <a:pt x="17478" y="12736"/>
                    <a:pt x="17478" y="9727"/>
                  </a:cubicBezTo>
                  <a:cubicBezTo>
                    <a:pt x="17478" y="6718"/>
                    <a:pt x="18208" y="0"/>
                    <a:pt x="12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0"/>
            <p:cNvSpPr/>
            <p:nvPr/>
          </p:nvSpPr>
          <p:spPr>
            <a:xfrm>
              <a:off x="5832199" y="2441639"/>
              <a:ext cx="39" cy="2045468"/>
            </a:xfrm>
            <a:custGeom>
              <a:rect b="b" l="l" r="r" t="t"/>
              <a:pathLst>
                <a:path extrusionOk="0" fill="none" h="52647" w="1">
                  <a:moveTo>
                    <a:pt x="1" y="1"/>
                  </a:moveTo>
                  <a:lnTo>
                    <a:pt x="1" y="52646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0"/>
            <p:cNvSpPr/>
            <p:nvPr/>
          </p:nvSpPr>
          <p:spPr>
            <a:xfrm>
              <a:off x="5836939" y="2579849"/>
              <a:ext cx="166522" cy="165356"/>
            </a:xfrm>
            <a:custGeom>
              <a:rect b="b" l="l" r="r" t="t"/>
              <a:pathLst>
                <a:path extrusionOk="0" fill="none" h="4256" w="4286">
                  <a:moveTo>
                    <a:pt x="4286" y="0"/>
                  </a:moveTo>
                  <a:lnTo>
                    <a:pt x="0" y="4256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0"/>
            <p:cNvSpPr/>
            <p:nvPr/>
          </p:nvSpPr>
          <p:spPr>
            <a:xfrm>
              <a:off x="5836939" y="3184519"/>
              <a:ext cx="166522" cy="166561"/>
            </a:xfrm>
            <a:custGeom>
              <a:rect b="b" l="l" r="r" t="t"/>
              <a:pathLst>
                <a:path extrusionOk="0" fill="none" h="4287" w="4286">
                  <a:moveTo>
                    <a:pt x="4286" y="1"/>
                  </a:moveTo>
                  <a:lnTo>
                    <a:pt x="0" y="4287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0"/>
            <p:cNvSpPr/>
            <p:nvPr/>
          </p:nvSpPr>
          <p:spPr>
            <a:xfrm>
              <a:off x="5610177" y="2851488"/>
              <a:ext cx="218506" cy="219672"/>
            </a:xfrm>
            <a:custGeom>
              <a:rect b="b" l="l" r="r" t="t"/>
              <a:pathLst>
                <a:path extrusionOk="0" fill="none" h="5654" w="5624">
                  <a:moveTo>
                    <a:pt x="0" y="0"/>
                  </a:moveTo>
                  <a:lnTo>
                    <a:pt x="5623" y="5654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9" name="Google Shape;869;p30"/>
          <p:cNvGrpSpPr/>
          <p:nvPr/>
        </p:nvGrpSpPr>
        <p:grpSpPr>
          <a:xfrm>
            <a:off x="7700248" y="4947856"/>
            <a:ext cx="1220393" cy="204325"/>
            <a:chOff x="329073" y="4934583"/>
            <a:chExt cx="1220393" cy="204325"/>
          </a:xfrm>
        </p:grpSpPr>
        <p:sp>
          <p:nvSpPr>
            <p:cNvPr id="870" name="Google Shape;870;p30"/>
            <p:cNvSpPr/>
            <p:nvPr/>
          </p:nvSpPr>
          <p:spPr>
            <a:xfrm>
              <a:off x="950710" y="4978292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0"/>
            <p:cNvSpPr/>
            <p:nvPr/>
          </p:nvSpPr>
          <p:spPr>
            <a:xfrm>
              <a:off x="329073" y="4934583"/>
              <a:ext cx="757002" cy="204325"/>
            </a:xfrm>
            <a:custGeom>
              <a:rect b="b" l="l" r="r" t="t"/>
              <a:pathLst>
                <a:path extrusionOk="0" h="5259" w="19484">
                  <a:moveTo>
                    <a:pt x="9483" y="0"/>
                  </a:moveTo>
                  <a:cubicBezTo>
                    <a:pt x="7356" y="0"/>
                    <a:pt x="7356" y="2280"/>
                    <a:pt x="7356" y="2280"/>
                  </a:cubicBezTo>
                  <a:cubicBezTo>
                    <a:pt x="7356" y="2280"/>
                    <a:pt x="6933" y="2078"/>
                    <a:pt x="6395" y="2078"/>
                  </a:cubicBezTo>
                  <a:cubicBezTo>
                    <a:pt x="5956" y="2078"/>
                    <a:pt x="5439" y="2213"/>
                    <a:pt x="5015" y="2706"/>
                  </a:cubicBezTo>
                  <a:cubicBezTo>
                    <a:pt x="5015" y="2706"/>
                    <a:pt x="4164" y="1946"/>
                    <a:pt x="2796" y="1946"/>
                  </a:cubicBezTo>
                  <a:cubicBezTo>
                    <a:pt x="456" y="1946"/>
                    <a:pt x="0" y="5168"/>
                    <a:pt x="0" y="5168"/>
                  </a:cubicBezTo>
                  <a:lnTo>
                    <a:pt x="19456" y="5168"/>
                  </a:lnTo>
                  <a:cubicBezTo>
                    <a:pt x="19250" y="4510"/>
                    <a:pt x="17898" y="517"/>
                    <a:pt x="15471" y="517"/>
                  </a:cubicBezTo>
                  <a:cubicBezTo>
                    <a:pt x="12797" y="517"/>
                    <a:pt x="12067" y="2858"/>
                    <a:pt x="12067" y="2858"/>
                  </a:cubicBezTo>
                  <a:cubicBezTo>
                    <a:pt x="12067" y="2858"/>
                    <a:pt x="11611" y="0"/>
                    <a:pt x="9483" y="0"/>
                  </a:cubicBezTo>
                  <a:close/>
                  <a:moveTo>
                    <a:pt x="19456" y="5168"/>
                  </a:moveTo>
                  <a:lnTo>
                    <a:pt x="19456" y="5168"/>
                  </a:lnTo>
                  <a:cubicBezTo>
                    <a:pt x="19474" y="5227"/>
                    <a:pt x="19484" y="5259"/>
                    <a:pt x="19484" y="5259"/>
                  </a:cubicBezTo>
                  <a:lnTo>
                    <a:pt x="19484" y="5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"/>
          <p:cNvSpPr txBox="1"/>
          <p:nvPr>
            <p:ph type="ctrTitle"/>
          </p:nvPr>
        </p:nvSpPr>
        <p:spPr>
          <a:xfrm>
            <a:off x="713250" y="536525"/>
            <a:ext cx="77175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7" name="Google Shape;77;p4"/>
          <p:cNvSpPr txBox="1"/>
          <p:nvPr>
            <p:ph idx="1" type="subTitle"/>
          </p:nvPr>
        </p:nvSpPr>
        <p:spPr>
          <a:xfrm>
            <a:off x="713250" y="1076225"/>
            <a:ext cx="7717500" cy="3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romanLcPeriod"/>
              <a:defRPr/>
            </a:lvl9pPr>
          </a:lstStyle>
          <a:p/>
        </p:txBody>
      </p:sp>
      <p:grpSp>
        <p:nvGrpSpPr>
          <p:cNvPr id="78" name="Google Shape;78;p4"/>
          <p:cNvGrpSpPr/>
          <p:nvPr/>
        </p:nvGrpSpPr>
        <p:grpSpPr>
          <a:xfrm>
            <a:off x="7820573" y="3798126"/>
            <a:ext cx="1220393" cy="1354055"/>
            <a:chOff x="182748" y="3798126"/>
            <a:chExt cx="1220393" cy="1354055"/>
          </a:xfrm>
        </p:grpSpPr>
        <p:grpSp>
          <p:nvGrpSpPr>
            <p:cNvPr id="79" name="Google Shape;79;p4"/>
            <p:cNvGrpSpPr/>
            <p:nvPr/>
          </p:nvGrpSpPr>
          <p:grpSpPr>
            <a:xfrm>
              <a:off x="195846" y="3798126"/>
              <a:ext cx="1078167" cy="1236909"/>
              <a:chOff x="7281363" y="3551782"/>
              <a:chExt cx="898772" cy="1031101"/>
            </a:xfrm>
          </p:grpSpPr>
          <p:grpSp>
            <p:nvGrpSpPr>
              <p:cNvPr id="80" name="Google Shape;80;p4"/>
              <p:cNvGrpSpPr/>
              <p:nvPr/>
            </p:nvGrpSpPr>
            <p:grpSpPr>
              <a:xfrm>
                <a:off x="7281363" y="3980164"/>
                <a:ext cx="498400" cy="602719"/>
                <a:chOff x="7281363" y="3980164"/>
                <a:chExt cx="498400" cy="602719"/>
              </a:xfrm>
            </p:grpSpPr>
            <p:sp>
              <p:nvSpPr>
                <p:cNvPr id="81" name="Google Shape;81;p4"/>
                <p:cNvSpPr/>
                <p:nvPr/>
              </p:nvSpPr>
              <p:spPr>
                <a:xfrm>
                  <a:off x="7281363" y="3980164"/>
                  <a:ext cx="498400" cy="602719"/>
                </a:xfrm>
                <a:custGeom>
                  <a:rect b="b" l="l" r="r" t="t"/>
                  <a:pathLst>
                    <a:path extrusionOk="0" h="15513" w="12828">
                      <a:moveTo>
                        <a:pt x="2307" y="0"/>
                      </a:moveTo>
                      <a:cubicBezTo>
                        <a:pt x="1720" y="0"/>
                        <a:pt x="1215" y="257"/>
                        <a:pt x="912" y="892"/>
                      </a:cubicBezTo>
                      <a:cubicBezTo>
                        <a:pt x="0" y="2959"/>
                        <a:pt x="3739" y="3627"/>
                        <a:pt x="3739" y="5482"/>
                      </a:cubicBezTo>
                      <a:cubicBezTo>
                        <a:pt x="3739" y="7366"/>
                        <a:pt x="3921" y="8369"/>
                        <a:pt x="5684" y="9403"/>
                      </a:cubicBezTo>
                      <a:cubicBezTo>
                        <a:pt x="7417" y="10406"/>
                        <a:pt x="6961" y="11865"/>
                        <a:pt x="7143" y="12685"/>
                      </a:cubicBezTo>
                      <a:cubicBezTo>
                        <a:pt x="7356" y="13476"/>
                        <a:pt x="9392" y="13962"/>
                        <a:pt x="10456" y="15482"/>
                      </a:cubicBezTo>
                      <a:lnTo>
                        <a:pt x="10456" y="15512"/>
                      </a:lnTo>
                      <a:lnTo>
                        <a:pt x="12128" y="15512"/>
                      </a:lnTo>
                      <a:cubicBezTo>
                        <a:pt x="12128" y="15512"/>
                        <a:pt x="12827" y="8734"/>
                        <a:pt x="11155" y="7761"/>
                      </a:cubicBezTo>
                      <a:cubicBezTo>
                        <a:pt x="9484" y="6819"/>
                        <a:pt x="9636" y="5877"/>
                        <a:pt x="8876" y="4509"/>
                      </a:cubicBezTo>
                      <a:cubicBezTo>
                        <a:pt x="8116" y="3141"/>
                        <a:pt x="7386" y="4205"/>
                        <a:pt x="6140" y="2442"/>
                      </a:cubicBezTo>
                      <a:cubicBezTo>
                        <a:pt x="5303" y="1250"/>
                        <a:pt x="3603" y="0"/>
                        <a:pt x="230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" name="Google Shape;82;p4"/>
                <p:cNvSpPr/>
                <p:nvPr/>
              </p:nvSpPr>
              <p:spPr>
                <a:xfrm>
                  <a:off x="7480926" y="4108116"/>
                  <a:ext cx="248073" cy="473573"/>
                </a:xfrm>
                <a:custGeom>
                  <a:rect b="b" l="l" r="r" t="t"/>
                  <a:pathLst>
                    <a:path extrusionOk="0" fill="none" h="12189" w="6385">
                      <a:moveTo>
                        <a:pt x="6384" y="12189"/>
                      </a:moveTo>
                      <a:cubicBezTo>
                        <a:pt x="6384" y="12189"/>
                        <a:pt x="5199" y="5775"/>
                        <a:pt x="1" y="0"/>
                      </a:cubicBezTo>
                    </a:path>
                  </a:pathLst>
                </a:custGeom>
                <a:noFill/>
                <a:ln cap="rnd" cmpd="sng" w="6075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3" name="Google Shape;83;p4"/>
              <p:cNvGrpSpPr/>
              <p:nvPr/>
            </p:nvGrpSpPr>
            <p:grpSpPr>
              <a:xfrm>
                <a:off x="7604954" y="3551782"/>
                <a:ext cx="316337" cy="1029875"/>
                <a:chOff x="7604954" y="3551782"/>
                <a:chExt cx="316337" cy="1029875"/>
              </a:xfrm>
            </p:grpSpPr>
            <p:sp>
              <p:nvSpPr>
                <p:cNvPr id="84" name="Google Shape;84;p4"/>
                <p:cNvSpPr/>
                <p:nvPr/>
              </p:nvSpPr>
              <p:spPr>
                <a:xfrm>
                  <a:off x="7604954" y="3551782"/>
                  <a:ext cx="316337" cy="993264"/>
                </a:xfrm>
                <a:custGeom>
                  <a:rect b="b" l="l" r="r" t="t"/>
                  <a:pathLst>
                    <a:path extrusionOk="0" h="25565" w="8142">
                      <a:moveTo>
                        <a:pt x="6083" y="0"/>
                      </a:moveTo>
                      <a:cubicBezTo>
                        <a:pt x="5976" y="0"/>
                        <a:pt x="5864" y="11"/>
                        <a:pt x="5745" y="32"/>
                      </a:cubicBezTo>
                      <a:cubicBezTo>
                        <a:pt x="2736" y="549"/>
                        <a:pt x="4134" y="3892"/>
                        <a:pt x="2706" y="5503"/>
                      </a:cubicBezTo>
                      <a:cubicBezTo>
                        <a:pt x="1490" y="6841"/>
                        <a:pt x="1186" y="8573"/>
                        <a:pt x="1763" y="9789"/>
                      </a:cubicBezTo>
                      <a:cubicBezTo>
                        <a:pt x="2858" y="12160"/>
                        <a:pt x="1672" y="12829"/>
                        <a:pt x="1064" y="14318"/>
                      </a:cubicBezTo>
                      <a:cubicBezTo>
                        <a:pt x="1" y="16932"/>
                        <a:pt x="2311" y="23558"/>
                        <a:pt x="2615" y="25534"/>
                      </a:cubicBezTo>
                      <a:lnTo>
                        <a:pt x="2615" y="25564"/>
                      </a:lnTo>
                      <a:lnTo>
                        <a:pt x="4742" y="25564"/>
                      </a:lnTo>
                      <a:cubicBezTo>
                        <a:pt x="4742" y="25564"/>
                        <a:pt x="4560" y="22981"/>
                        <a:pt x="5441" y="20154"/>
                      </a:cubicBezTo>
                      <a:cubicBezTo>
                        <a:pt x="6323" y="17358"/>
                        <a:pt x="4286" y="17479"/>
                        <a:pt x="6049" y="14865"/>
                      </a:cubicBezTo>
                      <a:cubicBezTo>
                        <a:pt x="7174" y="13193"/>
                        <a:pt x="4377" y="12525"/>
                        <a:pt x="6931" y="9789"/>
                      </a:cubicBezTo>
                      <a:cubicBezTo>
                        <a:pt x="8055" y="8543"/>
                        <a:pt x="6809" y="6780"/>
                        <a:pt x="7478" y="5199"/>
                      </a:cubicBezTo>
                      <a:cubicBezTo>
                        <a:pt x="8142" y="3641"/>
                        <a:pt x="8093" y="0"/>
                        <a:pt x="608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" name="Google Shape;85;p4"/>
                <p:cNvSpPr/>
                <p:nvPr/>
              </p:nvSpPr>
              <p:spPr>
                <a:xfrm>
                  <a:off x="7665180" y="3697101"/>
                  <a:ext cx="150010" cy="884555"/>
                </a:xfrm>
                <a:custGeom>
                  <a:rect b="b" l="l" r="r" t="t"/>
                  <a:pathLst>
                    <a:path extrusionOk="0" fill="none" h="22767" w="3861">
                      <a:moveTo>
                        <a:pt x="3861" y="0"/>
                      </a:moveTo>
                      <a:cubicBezTo>
                        <a:pt x="3861" y="0"/>
                        <a:pt x="1" y="12645"/>
                        <a:pt x="2280" y="22767"/>
                      </a:cubicBezTo>
                    </a:path>
                  </a:pathLst>
                </a:custGeom>
                <a:noFill/>
                <a:ln cap="rnd" cmpd="sng" w="6075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6" name="Google Shape;86;p4"/>
              <p:cNvGrpSpPr/>
              <p:nvPr/>
            </p:nvGrpSpPr>
            <p:grpSpPr>
              <a:xfrm>
                <a:off x="7714799" y="3894604"/>
                <a:ext cx="465336" cy="687076"/>
                <a:chOff x="7714799" y="3894604"/>
                <a:chExt cx="465336" cy="687076"/>
              </a:xfrm>
            </p:grpSpPr>
            <p:sp>
              <p:nvSpPr>
                <p:cNvPr id="87" name="Google Shape;87;p4"/>
                <p:cNvSpPr/>
                <p:nvPr/>
              </p:nvSpPr>
              <p:spPr>
                <a:xfrm>
                  <a:off x="7714799" y="3894604"/>
                  <a:ext cx="465336" cy="662280"/>
                </a:xfrm>
                <a:custGeom>
                  <a:rect b="b" l="l" r="r" t="t"/>
                  <a:pathLst>
                    <a:path extrusionOk="0" h="17046" w="11977">
                      <a:moveTo>
                        <a:pt x="10424" y="1"/>
                      </a:moveTo>
                      <a:cubicBezTo>
                        <a:pt x="9343" y="1"/>
                        <a:pt x="7698" y="1141"/>
                        <a:pt x="7174" y="1665"/>
                      </a:cubicBezTo>
                      <a:cubicBezTo>
                        <a:pt x="6999" y="1840"/>
                        <a:pt x="6797" y="1878"/>
                        <a:pt x="6568" y="1878"/>
                      </a:cubicBezTo>
                      <a:cubicBezTo>
                        <a:pt x="6389" y="1878"/>
                        <a:pt x="6194" y="1855"/>
                        <a:pt x="5981" y="1855"/>
                      </a:cubicBezTo>
                      <a:cubicBezTo>
                        <a:pt x="5467" y="1855"/>
                        <a:pt x="4853" y="1990"/>
                        <a:pt x="4134" y="2911"/>
                      </a:cubicBezTo>
                      <a:cubicBezTo>
                        <a:pt x="2797" y="4583"/>
                        <a:pt x="3800" y="5647"/>
                        <a:pt x="2979" y="6316"/>
                      </a:cubicBezTo>
                      <a:cubicBezTo>
                        <a:pt x="2189" y="7015"/>
                        <a:pt x="1520" y="6529"/>
                        <a:pt x="943" y="8109"/>
                      </a:cubicBezTo>
                      <a:cubicBezTo>
                        <a:pt x="0" y="10845"/>
                        <a:pt x="821" y="17045"/>
                        <a:pt x="821" y="17045"/>
                      </a:cubicBezTo>
                      <a:lnTo>
                        <a:pt x="2037" y="17045"/>
                      </a:lnTo>
                      <a:cubicBezTo>
                        <a:pt x="4347" y="15282"/>
                        <a:pt x="4833" y="12608"/>
                        <a:pt x="5016" y="10510"/>
                      </a:cubicBezTo>
                      <a:cubicBezTo>
                        <a:pt x="5259" y="7288"/>
                        <a:pt x="6900" y="8595"/>
                        <a:pt x="7751" y="6863"/>
                      </a:cubicBezTo>
                      <a:cubicBezTo>
                        <a:pt x="8572" y="5100"/>
                        <a:pt x="6931" y="4462"/>
                        <a:pt x="8754" y="3550"/>
                      </a:cubicBezTo>
                      <a:cubicBezTo>
                        <a:pt x="10578" y="2638"/>
                        <a:pt x="11976" y="1240"/>
                        <a:pt x="11156" y="297"/>
                      </a:cubicBezTo>
                      <a:cubicBezTo>
                        <a:pt x="10978" y="87"/>
                        <a:pt x="10723" y="1"/>
                        <a:pt x="104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" name="Google Shape;88;p4"/>
                <p:cNvSpPr/>
                <p:nvPr/>
              </p:nvSpPr>
              <p:spPr>
                <a:xfrm>
                  <a:off x="7736053" y="4006547"/>
                  <a:ext cx="266917" cy="575134"/>
                </a:xfrm>
                <a:custGeom>
                  <a:rect b="b" l="l" r="r" t="t"/>
                  <a:pathLst>
                    <a:path extrusionOk="0" fill="none" h="14803" w="6870">
                      <a:moveTo>
                        <a:pt x="6870" y="0"/>
                      </a:moveTo>
                      <a:cubicBezTo>
                        <a:pt x="6870" y="0"/>
                        <a:pt x="0" y="6322"/>
                        <a:pt x="912" y="14803"/>
                      </a:cubicBezTo>
                    </a:path>
                  </a:pathLst>
                </a:custGeom>
                <a:noFill/>
                <a:ln cap="rnd" cmpd="sng" w="6075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89" name="Google Shape;89;p4"/>
            <p:cNvGrpSpPr/>
            <p:nvPr/>
          </p:nvGrpSpPr>
          <p:grpSpPr>
            <a:xfrm>
              <a:off x="182748" y="4947856"/>
              <a:ext cx="1220393" cy="204325"/>
              <a:chOff x="329073" y="4934583"/>
              <a:chExt cx="1220393" cy="204325"/>
            </a:xfrm>
          </p:grpSpPr>
          <p:sp>
            <p:nvSpPr>
              <p:cNvPr id="90" name="Google Shape;90;p4"/>
              <p:cNvSpPr/>
              <p:nvPr/>
            </p:nvSpPr>
            <p:spPr>
              <a:xfrm>
                <a:off x="950710" y="4978292"/>
                <a:ext cx="598756" cy="160616"/>
              </a:xfrm>
              <a:custGeom>
                <a:rect b="b" l="l" r="r" t="t"/>
                <a:pathLst>
                  <a:path extrusionOk="0" h="4134" w="15411">
                    <a:moveTo>
                      <a:pt x="7508" y="0"/>
                    </a:moveTo>
                    <a:cubicBezTo>
                      <a:pt x="5836" y="0"/>
                      <a:pt x="5836" y="1824"/>
                      <a:pt x="5836" y="1824"/>
                    </a:cubicBezTo>
                    <a:cubicBezTo>
                      <a:pt x="5836" y="1824"/>
                      <a:pt x="5494" y="1643"/>
                      <a:pt x="5060" y="1643"/>
                    </a:cubicBezTo>
                    <a:cubicBezTo>
                      <a:pt x="4717" y="1643"/>
                      <a:pt x="4317" y="1756"/>
                      <a:pt x="3982" y="2158"/>
                    </a:cubicBezTo>
                    <a:cubicBezTo>
                      <a:pt x="3982" y="2158"/>
                      <a:pt x="3283" y="1550"/>
                      <a:pt x="2249" y="1550"/>
                    </a:cubicBezTo>
                    <a:cubicBezTo>
                      <a:pt x="365" y="1550"/>
                      <a:pt x="0" y="4134"/>
                      <a:pt x="0" y="4134"/>
                    </a:cubicBezTo>
                    <a:lnTo>
                      <a:pt x="15411" y="4134"/>
                    </a:lnTo>
                    <a:cubicBezTo>
                      <a:pt x="15411" y="4134"/>
                      <a:pt x="14316" y="365"/>
                      <a:pt x="12219" y="365"/>
                    </a:cubicBezTo>
                    <a:cubicBezTo>
                      <a:pt x="10152" y="365"/>
                      <a:pt x="9575" y="2249"/>
                      <a:pt x="9575" y="2249"/>
                    </a:cubicBezTo>
                    <a:cubicBezTo>
                      <a:pt x="9575" y="2249"/>
                      <a:pt x="9180" y="0"/>
                      <a:pt x="75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4"/>
              <p:cNvSpPr/>
              <p:nvPr/>
            </p:nvSpPr>
            <p:spPr>
              <a:xfrm>
                <a:off x="329073" y="4934583"/>
                <a:ext cx="757002" cy="204325"/>
              </a:xfrm>
              <a:custGeom>
                <a:rect b="b" l="l" r="r" t="t"/>
                <a:pathLst>
                  <a:path extrusionOk="0" h="5259" w="19484">
                    <a:moveTo>
                      <a:pt x="9483" y="0"/>
                    </a:moveTo>
                    <a:cubicBezTo>
                      <a:pt x="7356" y="0"/>
                      <a:pt x="7356" y="2280"/>
                      <a:pt x="7356" y="2280"/>
                    </a:cubicBezTo>
                    <a:cubicBezTo>
                      <a:pt x="7356" y="2280"/>
                      <a:pt x="6933" y="2078"/>
                      <a:pt x="6395" y="2078"/>
                    </a:cubicBezTo>
                    <a:cubicBezTo>
                      <a:pt x="5956" y="2078"/>
                      <a:pt x="5439" y="2213"/>
                      <a:pt x="5015" y="2706"/>
                    </a:cubicBezTo>
                    <a:cubicBezTo>
                      <a:pt x="5015" y="2706"/>
                      <a:pt x="4164" y="1946"/>
                      <a:pt x="2796" y="1946"/>
                    </a:cubicBezTo>
                    <a:cubicBezTo>
                      <a:pt x="456" y="1946"/>
                      <a:pt x="0" y="5168"/>
                      <a:pt x="0" y="5168"/>
                    </a:cubicBezTo>
                    <a:lnTo>
                      <a:pt x="19456" y="5168"/>
                    </a:lnTo>
                    <a:cubicBezTo>
                      <a:pt x="19250" y="4510"/>
                      <a:pt x="17898" y="517"/>
                      <a:pt x="15471" y="517"/>
                    </a:cubicBezTo>
                    <a:cubicBezTo>
                      <a:pt x="12797" y="517"/>
                      <a:pt x="12067" y="2858"/>
                      <a:pt x="12067" y="2858"/>
                    </a:cubicBezTo>
                    <a:cubicBezTo>
                      <a:pt x="12067" y="2858"/>
                      <a:pt x="11611" y="0"/>
                      <a:pt x="9483" y="0"/>
                    </a:cubicBezTo>
                    <a:close/>
                    <a:moveTo>
                      <a:pt x="19456" y="5168"/>
                    </a:moveTo>
                    <a:lnTo>
                      <a:pt x="19456" y="5168"/>
                    </a:lnTo>
                    <a:cubicBezTo>
                      <a:pt x="19474" y="5227"/>
                      <a:pt x="19484" y="5259"/>
                      <a:pt x="19484" y="5259"/>
                    </a:cubicBezTo>
                    <a:lnTo>
                      <a:pt x="19484" y="5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2" name="Google Shape;92;p4"/>
          <p:cNvSpPr/>
          <p:nvPr/>
        </p:nvSpPr>
        <p:spPr>
          <a:xfrm>
            <a:off x="1221385" y="4991565"/>
            <a:ext cx="598756" cy="160616"/>
          </a:xfrm>
          <a:custGeom>
            <a:rect b="b" l="l" r="r" t="t"/>
            <a:pathLst>
              <a:path extrusionOk="0" h="4134" w="15411">
                <a:moveTo>
                  <a:pt x="7508" y="0"/>
                </a:moveTo>
                <a:cubicBezTo>
                  <a:pt x="5836" y="0"/>
                  <a:pt x="5836" y="1824"/>
                  <a:pt x="5836" y="1824"/>
                </a:cubicBezTo>
                <a:cubicBezTo>
                  <a:pt x="5836" y="1824"/>
                  <a:pt x="5494" y="1643"/>
                  <a:pt x="5060" y="1643"/>
                </a:cubicBezTo>
                <a:cubicBezTo>
                  <a:pt x="4717" y="1643"/>
                  <a:pt x="4317" y="1756"/>
                  <a:pt x="3982" y="2158"/>
                </a:cubicBezTo>
                <a:cubicBezTo>
                  <a:pt x="3982" y="2158"/>
                  <a:pt x="3283" y="1550"/>
                  <a:pt x="2249" y="1550"/>
                </a:cubicBezTo>
                <a:cubicBezTo>
                  <a:pt x="365" y="1550"/>
                  <a:pt x="0" y="4134"/>
                  <a:pt x="0" y="4134"/>
                </a:cubicBezTo>
                <a:lnTo>
                  <a:pt x="15411" y="4134"/>
                </a:lnTo>
                <a:cubicBezTo>
                  <a:pt x="15411" y="4134"/>
                  <a:pt x="14316" y="365"/>
                  <a:pt x="12219" y="365"/>
                </a:cubicBezTo>
                <a:cubicBezTo>
                  <a:pt x="10152" y="365"/>
                  <a:pt x="9575" y="2249"/>
                  <a:pt x="9575" y="2249"/>
                </a:cubicBezTo>
                <a:cubicBezTo>
                  <a:pt x="9575" y="2249"/>
                  <a:pt x="9180" y="0"/>
                  <a:pt x="75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42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3" name="Google Shape;873;p31"/>
          <p:cNvGrpSpPr/>
          <p:nvPr/>
        </p:nvGrpSpPr>
        <p:grpSpPr>
          <a:xfrm>
            <a:off x="683810" y="4991565"/>
            <a:ext cx="1136331" cy="160616"/>
            <a:chOff x="683810" y="4991565"/>
            <a:chExt cx="1136331" cy="160616"/>
          </a:xfrm>
        </p:grpSpPr>
        <p:sp>
          <p:nvSpPr>
            <p:cNvPr id="874" name="Google Shape;874;p31"/>
            <p:cNvSpPr/>
            <p:nvPr/>
          </p:nvSpPr>
          <p:spPr>
            <a:xfrm>
              <a:off x="683810" y="4991565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1"/>
            <p:cNvSpPr/>
            <p:nvPr/>
          </p:nvSpPr>
          <p:spPr>
            <a:xfrm>
              <a:off x="1221385" y="4991565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6" name="Google Shape;876;p31"/>
          <p:cNvSpPr/>
          <p:nvPr/>
        </p:nvSpPr>
        <p:spPr>
          <a:xfrm>
            <a:off x="1758960" y="4991565"/>
            <a:ext cx="598756" cy="160616"/>
          </a:xfrm>
          <a:custGeom>
            <a:rect b="b" l="l" r="r" t="t"/>
            <a:pathLst>
              <a:path extrusionOk="0" h="4134" w="15411">
                <a:moveTo>
                  <a:pt x="7508" y="0"/>
                </a:moveTo>
                <a:cubicBezTo>
                  <a:pt x="5836" y="0"/>
                  <a:pt x="5836" y="1824"/>
                  <a:pt x="5836" y="1824"/>
                </a:cubicBezTo>
                <a:cubicBezTo>
                  <a:pt x="5836" y="1824"/>
                  <a:pt x="5494" y="1643"/>
                  <a:pt x="5060" y="1643"/>
                </a:cubicBezTo>
                <a:cubicBezTo>
                  <a:pt x="4717" y="1643"/>
                  <a:pt x="4317" y="1756"/>
                  <a:pt x="3982" y="2158"/>
                </a:cubicBezTo>
                <a:cubicBezTo>
                  <a:pt x="3982" y="2158"/>
                  <a:pt x="3283" y="1550"/>
                  <a:pt x="2249" y="1550"/>
                </a:cubicBezTo>
                <a:cubicBezTo>
                  <a:pt x="365" y="1550"/>
                  <a:pt x="0" y="4134"/>
                  <a:pt x="0" y="4134"/>
                </a:cubicBezTo>
                <a:lnTo>
                  <a:pt x="15411" y="4134"/>
                </a:lnTo>
                <a:cubicBezTo>
                  <a:pt x="15411" y="4134"/>
                  <a:pt x="14316" y="365"/>
                  <a:pt x="12219" y="365"/>
                </a:cubicBezTo>
                <a:cubicBezTo>
                  <a:pt x="10152" y="365"/>
                  <a:pt x="9575" y="2249"/>
                  <a:pt x="9575" y="2249"/>
                </a:cubicBezTo>
                <a:cubicBezTo>
                  <a:pt x="9575" y="2249"/>
                  <a:pt x="9180" y="0"/>
                  <a:pt x="75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7" name="Google Shape;877;p31"/>
          <p:cNvGrpSpPr/>
          <p:nvPr/>
        </p:nvGrpSpPr>
        <p:grpSpPr>
          <a:xfrm>
            <a:off x="7638334" y="3428835"/>
            <a:ext cx="661347" cy="1710076"/>
            <a:chOff x="4947609" y="2834935"/>
            <a:chExt cx="661347" cy="1710076"/>
          </a:xfrm>
        </p:grpSpPr>
        <p:sp>
          <p:nvSpPr>
            <p:cNvPr id="878" name="Google Shape;878;p31"/>
            <p:cNvSpPr/>
            <p:nvPr/>
          </p:nvSpPr>
          <p:spPr>
            <a:xfrm>
              <a:off x="4947609" y="2834935"/>
              <a:ext cx="661347" cy="1249496"/>
            </a:xfrm>
            <a:custGeom>
              <a:rect b="b" l="l" r="r" t="t"/>
              <a:pathLst>
                <a:path extrusionOk="0" h="32160" w="17022">
                  <a:moveTo>
                    <a:pt x="8511" y="1"/>
                  </a:moveTo>
                  <a:cubicBezTo>
                    <a:pt x="4256" y="1"/>
                    <a:pt x="4742" y="4742"/>
                    <a:pt x="4742" y="6840"/>
                  </a:cubicBezTo>
                  <a:cubicBezTo>
                    <a:pt x="4742" y="8937"/>
                    <a:pt x="2097" y="10062"/>
                    <a:pt x="2097" y="12524"/>
                  </a:cubicBezTo>
                  <a:cubicBezTo>
                    <a:pt x="2097" y="14803"/>
                    <a:pt x="2888" y="14621"/>
                    <a:pt x="2888" y="16840"/>
                  </a:cubicBezTo>
                  <a:cubicBezTo>
                    <a:pt x="2888" y="19910"/>
                    <a:pt x="0" y="19758"/>
                    <a:pt x="0" y="25168"/>
                  </a:cubicBezTo>
                  <a:cubicBezTo>
                    <a:pt x="0" y="31916"/>
                    <a:pt x="8511" y="32159"/>
                    <a:pt x="8511" y="32159"/>
                  </a:cubicBezTo>
                  <a:cubicBezTo>
                    <a:pt x="8511" y="32159"/>
                    <a:pt x="17022" y="31886"/>
                    <a:pt x="17022" y="25168"/>
                  </a:cubicBezTo>
                  <a:cubicBezTo>
                    <a:pt x="17022" y="19758"/>
                    <a:pt x="14134" y="19910"/>
                    <a:pt x="14134" y="16840"/>
                  </a:cubicBezTo>
                  <a:cubicBezTo>
                    <a:pt x="14134" y="14621"/>
                    <a:pt x="14924" y="14803"/>
                    <a:pt x="14924" y="12524"/>
                  </a:cubicBezTo>
                  <a:cubicBezTo>
                    <a:pt x="14924" y="10062"/>
                    <a:pt x="12280" y="8937"/>
                    <a:pt x="12280" y="6840"/>
                  </a:cubicBezTo>
                  <a:cubicBezTo>
                    <a:pt x="12280" y="4742"/>
                    <a:pt x="12766" y="1"/>
                    <a:pt x="85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1"/>
            <p:cNvSpPr/>
            <p:nvPr/>
          </p:nvSpPr>
          <p:spPr>
            <a:xfrm>
              <a:off x="5291288" y="3111315"/>
              <a:ext cx="39" cy="1433696"/>
            </a:xfrm>
            <a:custGeom>
              <a:rect b="b" l="l" r="r" t="t"/>
              <a:pathLst>
                <a:path extrusionOk="0" fill="none" h="36901" w="1">
                  <a:moveTo>
                    <a:pt x="0" y="0"/>
                  </a:moveTo>
                  <a:lnTo>
                    <a:pt x="0" y="36900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1"/>
            <p:cNvSpPr/>
            <p:nvPr/>
          </p:nvSpPr>
          <p:spPr>
            <a:xfrm>
              <a:off x="5294824" y="3209348"/>
              <a:ext cx="116946" cy="114576"/>
            </a:xfrm>
            <a:custGeom>
              <a:rect b="b" l="l" r="r" t="t"/>
              <a:pathLst>
                <a:path extrusionOk="0" fill="none" h="2949" w="3010">
                  <a:moveTo>
                    <a:pt x="3010" y="0"/>
                  </a:moveTo>
                  <a:lnTo>
                    <a:pt x="1" y="2948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1"/>
            <p:cNvSpPr/>
            <p:nvPr/>
          </p:nvSpPr>
          <p:spPr>
            <a:xfrm>
              <a:off x="5294824" y="3632135"/>
              <a:ext cx="116946" cy="116946"/>
            </a:xfrm>
            <a:custGeom>
              <a:rect b="b" l="l" r="r" t="t"/>
              <a:pathLst>
                <a:path extrusionOk="0" fill="none" h="3010" w="3010">
                  <a:moveTo>
                    <a:pt x="3010" y="1"/>
                  </a:moveTo>
                  <a:lnTo>
                    <a:pt x="1" y="3010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1"/>
            <p:cNvSpPr/>
            <p:nvPr/>
          </p:nvSpPr>
          <p:spPr>
            <a:xfrm>
              <a:off x="5136564" y="3399468"/>
              <a:ext cx="153545" cy="153584"/>
            </a:xfrm>
            <a:custGeom>
              <a:rect b="b" l="l" r="r" t="t"/>
              <a:pathLst>
                <a:path extrusionOk="0" fill="none" h="3953" w="3952">
                  <a:moveTo>
                    <a:pt x="0" y="1"/>
                  </a:moveTo>
                  <a:lnTo>
                    <a:pt x="3952" y="3952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3" name="Google Shape;883;p31"/>
          <p:cNvGrpSpPr/>
          <p:nvPr/>
        </p:nvGrpSpPr>
        <p:grpSpPr>
          <a:xfrm>
            <a:off x="8033963" y="2700178"/>
            <a:ext cx="942445" cy="2438725"/>
            <a:chOff x="5343238" y="2048382"/>
            <a:chExt cx="942445" cy="2438725"/>
          </a:xfrm>
        </p:grpSpPr>
        <p:sp>
          <p:nvSpPr>
            <p:cNvPr id="884" name="Google Shape;884;p31"/>
            <p:cNvSpPr/>
            <p:nvPr/>
          </p:nvSpPr>
          <p:spPr>
            <a:xfrm>
              <a:off x="5343238" y="2048382"/>
              <a:ext cx="942445" cy="1783252"/>
            </a:xfrm>
            <a:custGeom>
              <a:rect b="b" l="l" r="r" t="t"/>
              <a:pathLst>
                <a:path extrusionOk="0" h="45898" w="24257">
                  <a:moveTo>
                    <a:pt x="12129" y="0"/>
                  </a:moveTo>
                  <a:cubicBezTo>
                    <a:pt x="6049" y="0"/>
                    <a:pt x="6779" y="6778"/>
                    <a:pt x="6779" y="9727"/>
                  </a:cubicBezTo>
                  <a:cubicBezTo>
                    <a:pt x="6779" y="12706"/>
                    <a:pt x="2980" y="14377"/>
                    <a:pt x="2980" y="17812"/>
                  </a:cubicBezTo>
                  <a:cubicBezTo>
                    <a:pt x="2980" y="21064"/>
                    <a:pt x="4104" y="20912"/>
                    <a:pt x="4104" y="24013"/>
                  </a:cubicBezTo>
                  <a:cubicBezTo>
                    <a:pt x="4104" y="28420"/>
                    <a:pt x="1" y="28207"/>
                    <a:pt x="1" y="35897"/>
                  </a:cubicBezTo>
                  <a:cubicBezTo>
                    <a:pt x="1" y="45533"/>
                    <a:pt x="12129" y="45898"/>
                    <a:pt x="12129" y="45898"/>
                  </a:cubicBezTo>
                  <a:cubicBezTo>
                    <a:pt x="12129" y="45898"/>
                    <a:pt x="24257" y="45563"/>
                    <a:pt x="24257" y="35897"/>
                  </a:cubicBezTo>
                  <a:cubicBezTo>
                    <a:pt x="24196" y="28207"/>
                    <a:pt x="20153" y="28390"/>
                    <a:pt x="20153" y="24013"/>
                  </a:cubicBezTo>
                  <a:cubicBezTo>
                    <a:pt x="20153" y="20912"/>
                    <a:pt x="21278" y="21095"/>
                    <a:pt x="21278" y="17812"/>
                  </a:cubicBezTo>
                  <a:cubicBezTo>
                    <a:pt x="21278" y="14377"/>
                    <a:pt x="17478" y="12736"/>
                    <a:pt x="17478" y="9727"/>
                  </a:cubicBezTo>
                  <a:cubicBezTo>
                    <a:pt x="17478" y="6718"/>
                    <a:pt x="18208" y="0"/>
                    <a:pt x="12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1"/>
            <p:cNvSpPr/>
            <p:nvPr/>
          </p:nvSpPr>
          <p:spPr>
            <a:xfrm>
              <a:off x="5832199" y="2441639"/>
              <a:ext cx="39" cy="2045468"/>
            </a:xfrm>
            <a:custGeom>
              <a:rect b="b" l="l" r="r" t="t"/>
              <a:pathLst>
                <a:path extrusionOk="0" fill="none" h="52647" w="1">
                  <a:moveTo>
                    <a:pt x="1" y="1"/>
                  </a:moveTo>
                  <a:lnTo>
                    <a:pt x="1" y="52646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1"/>
            <p:cNvSpPr/>
            <p:nvPr/>
          </p:nvSpPr>
          <p:spPr>
            <a:xfrm>
              <a:off x="5836939" y="2579849"/>
              <a:ext cx="166522" cy="165356"/>
            </a:xfrm>
            <a:custGeom>
              <a:rect b="b" l="l" r="r" t="t"/>
              <a:pathLst>
                <a:path extrusionOk="0" fill="none" h="4256" w="4286">
                  <a:moveTo>
                    <a:pt x="4286" y="0"/>
                  </a:moveTo>
                  <a:lnTo>
                    <a:pt x="0" y="4256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1"/>
            <p:cNvSpPr/>
            <p:nvPr/>
          </p:nvSpPr>
          <p:spPr>
            <a:xfrm>
              <a:off x="5836939" y="3184519"/>
              <a:ext cx="166522" cy="166561"/>
            </a:xfrm>
            <a:custGeom>
              <a:rect b="b" l="l" r="r" t="t"/>
              <a:pathLst>
                <a:path extrusionOk="0" fill="none" h="4287" w="4286">
                  <a:moveTo>
                    <a:pt x="4286" y="1"/>
                  </a:moveTo>
                  <a:lnTo>
                    <a:pt x="0" y="4287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1"/>
            <p:cNvSpPr/>
            <p:nvPr/>
          </p:nvSpPr>
          <p:spPr>
            <a:xfrm>
              <a:off x="5610177" y="2851488"/>
              <a:ext cx="218506" cy="219672"/>
            </a:xfrm>
            <a:custGeom>
              <a:rect b="b" l="l" r="r" t="t"/>
              <a:pathLst>
                <a:path extrusionOk="0" fill="none" h="5654" w="5624">
                  <a:moveTo>
                    <a:pt x="0" y="0"/>
                  </a:moveTo>
                  <a:lnTo>
                    <a:pt x="5623" y="5654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9" name="Google Shape;889;p31"/>
          <p:cNvGrpSpPr/>
          <p:nvPr/>
        </p:nvGrpSpPr>
        <p:grpSpPr>
          <a:xfrm>
            <a:off x="7700248" y="4947856"/>
            <a:ext cx="1220393" cy="204325"/>
            <a:chOff x="329073" y="4934583"/>
            <a:chExt cx="1220393" cy="204325"/>
          </a:xfrm>
        </p:grpSpPr>
        <p:sp>
          <p:nvSpPr>
            <p:cNvPr id="890" name="Google Shape;890;p31"/>
            <p:cNvSpPr/>
            <p:nvPr/>
          </p:nvSpPr>
          <p:spPr>
            <a:xfrm>
              <a:off x="950710" y="4978292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1"/>
            <p:cNvSpPr/>
            <p:nvPr/>
          </p:nvSpPr>
          <p:spPr>
            <a:xfrm>
              <a:off x="329073" y="4934583"/>
              <a:ext cx="757002" cy="204325"/>
            </a:xfrm>
            <a:custGeom>
              <a:rect b="b" l="l" r="r" t="t"/>
              <a:pathLst>
                <a:path extrusionOk="0" h="5259" w="19484">
                  <a:moveTo>
                    <a:pt x="9483" y="0"/>
                  </a:moveTo>
                  <a:cubicBezTo>
                    <a:pt x="7356" y="0"/>
                    <a:pt x="7356" y="2280"/>
                    <a:pt x="7356" y="2280"/>
                  </a:cubicBezTo>
                  <a:cubicBezTo>
                    <a:pt x="7356" y="2280"/>
                    <a:pt x="6933" y="2078"/>
                    <a:pt x="6395" y="2078"/>
                  </a:cubicBezTo>
                  <a:cubicBezTo>
                    <a:pt x="5956" y="2078"/>
                    <a:pt x="5439" y="2213"/>
                    <a:pt x="5015" y="2706"/>
                  </a:cubicBezTo>
                  <a:cubicBezTo>
                    <a:pt x="5015" y="2706"/>
                    <a:pt x="4164" y="1946"/>
                    <a:pt x="2796" y="1946"/>
                  </a:cubicBezTo>
                  <a:cubicBezTo>
                    <a:pt x="456" y="1946"/>
                    <a:pt x="0" y="5168"/>
                    <a:pt x="0" y="5168"/>
                  </a:cubicBezTo>
                  <a:lnTo>
                    <a:pt x="19456" y="5168"/>
                  </a:lnTo>
                  <a:cubicBezTo>
                    <a:pt x="19250" y="4510"/>
                    <a:pt x="17898" y="517"/>
                    <a:pt x="15471" y="517"/>
                  </a:cubicBezTo>
                  <a:cubicBezTo>
                    <a:pt x="12797" y="517"/>
                    <a:pt x="12067" y="2858"/>
                    <a:pt x="12067" y="2858"/>
                  </a:cubicBezTo>
                  <a:cubicBezTo>
                    <a:pt x="12067" y="2858"/>
                    <a:pt x="11611" y="0"/>
                    <a:pt x="9483" y="0"/>
                  </a:cubicBezTo>
                  <a:close/>
                  <a:moveTo>
                    <a:pt x="19456" y="5168"/>
                  </a:moveTo>
                  <a:lnTo>
                    <a:pt x="19456" y="5168"/>
                  </a:lnTo>
                  <a:cubicBezTo>
                    <a:pt x="19474" y="5227"/>
                    <a:pt x="19484" y="5259"/>
                    <a:pt x="19484" y="5259"/>
                  </a:cubicBezTo>
                  <a:lnTo>
                    <a:pt x="19484" y="5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43"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3" name="Google Shape;893;p32"/>
          <p:cNvGrpSpPr/>
          <p:nvPr/>
        </p:nvGrpSpPr>
        <p:grpSpPr>
          <a:xfrm flipH="1">
            <a:off x="8206006" y="4400525"/>
            <a:ext cx="770391" cy="753388"/>
            <a:chOff x="1588425" y="2191100"/>
            <a:chExt cx="482550" cy="471900"/>
          </a:xfrm>
        </p:grpSpPr>
        <p:sp>
          <p:nvSpPr>
            <p:cNvPr id="894" name="Google Shape;894;p32"/>
            <p:cNvSpPr/>
            <p:nvPr/>
          </p:nvSpPr>
          <p:spPr>
            <a:xfrm>
              <a:off x="1588425" y="2191100"/>
              <a:ext cx="482550" cy="471900"/>
            </a:xfrm>
            <a:custGeom>
              <a:rect b="b" l="l" r="r" t="t"/>
              <a:pathLst>
                <a:path extrusionOk="0" h="18876" w="19302">
                  <a:moveTo>
                    <a:pt x="2231" y="1"/>
                  </a:moveTo>
                  <a:cubicBezTo>
                    <a:pt x="2112" y="1"/>
                    <a:pt x="1986" y="10"/>
                    <a:pt x="1854" y="31"/>
                  </a:cubicBezTo>
                  <a:cubicBezTo>
                    <a:pt x="304" y="243"/>
                    <a:pt x="912" y="1702"/>
                    <a:pt x="1702" y="3070"/>
                  </a:cubicBezTo>
                  <a:cubicBezTo>
                    <a:pt x="2214" y="3956"/>
                    <a:pt x="1999" y="4077"/>
                    <a:pt x="1636" y="4077"/>
                  </a:cubicBezTo>
                  <a:cubicBezTo>
                    <a:pt x="1499" y="4077"/>
                    <a:pt x="1342" y="4060"/>
                    <a:pt x="1194" y="4060"/>
                  </a:cubicBezTo>
                  <a:cubicBezTo>
                    <a:pt x="1127" y="4060"/>
                    <a:pt x="1063" y="4063"/>
                    <a:pt x="1003" y="4073"/>
                  </a:cubicBezTo>
                  <a:cubicBezTo>
                    <a:pt x="456" y="4195"/>
                    <a:pt x="0" y="4651"/>
                    <a:pt x="1307" y="6809"/>
                  </a:cubicBezTo>
                  <a:cubicBezTo>
                    <a:pt x="2736" y="8937"/>
                    <a:pt x="5806" y="9636"/>
                    <a:pt x="4924" y="9940"/>
                  </a:cubicBezTo>
                  <a:cubicBezTo>
                    <a:pt x="4104" y="10213"/>
                    <a:pt x="2462" y="9544"/>
                    <a:pt x="1885" y="11216"/>
                  </a:cubicBezTo>
                  <a:cubicBezTo>
                    <a:pt x="1307" y="12888"/>
                    <a:pt x="4559" y="14681"/>
                    <a:pt x="4468" y="15076"/>
                  </a:cubicBezTo>
                  <a:cubicBezTo>
                    <a:pt x="4453" y="15169"/>
                    <a:pt x="4283" y="15195"/>
                    <a:pt x="4035" y="15195"/>
                  </a:cubicBezTo>
                  <a:cubicBezTo>
                    <a:pt x="3722" y="15195"/>
                    <a:pt x="3285" y="15154"/>
                    <a:pt x="2869" y="15154"/>
                  </a:cubicBezTo>
                  <a:cubicBezTo>
                    <a:pt x="2316" y="15154"/>
                    <a:pt x="1801" y="15227"/>
                    <a:pt x="1672" y="15563"/>
                  </a:cubicBezTo>
                  <a:cubicBezTo>
                    <a:pt x="1398" y="16353"/>
                    <a:pt x="2341" y="17387"/>
                    <a:pt x="4468" y="18663"/>
                  </a:cubicBezTo>
                  <a:cubicBezTo>
                    <a:pt x="4590" y="18754"/>
                    <a:pt x="4711" y="18815"/>
                    <a:pt x="4803" y="18876"/>
                  </a:cubicBezTo>
                  <a:lnTo>
                    <a:pt x="19301" y="18876"/>
                  </a:lnTo>
                  <a:cubicBezTo>
                    <a:pt x="19301" y="16748"/>
                    <a:pt x="19149" y="13617"/>
                    <a:pt x="18481" y="12219"/>
                  </a:cubicBezTo>
                  <a:cubicBezTo>
                    <a:pt x="17936" y="10981"/>
                    <a:pt x="16835" y="10640"/>
                    <a:pt x="15846" y="10640"/>
                  </a:cubicBezTo>
                  <a:cubicBezTo>
                    <a:pt x="15013" y="10640"/>
                    <a:pt x="14260" y="10881"/>
                    <a:pt x="13982" y="11034"/>
                  </a:cubicBezTo>
                  <a:cubicBezTo>
                    <a:pt x="13964" y="11043"/>
                    <a:pt x="13947" y="11047"/>
                    <a:pt x="13932" y="11047"/>
                  </a:cubicBezTo>
                  <a:cubicBezTo>
                    <a:pt x="13408" y="11047"/>
                    <a:pt x="13934" y="6297"/>
                    <a:pt x="12341" y="5441"/>
                  </a:cubicBezTo>
                  <a:cubicBezTo>
                    <a:pt x="12202" y="5370"/>
                    <a:pt x="12070" y="5338"/>
                    <a:pt x="11943" y="5338"/>
                  </a:cubicBezTo>
                  <a:cubicBezTo>
                    <a:pt x="10982" y="5338"/>
                    <a:pt x="10319" y="7145"/>
                    <a:pt x="9514" y="7386"/>
                  </a:cubicBezTo>
                  <a:cubicBezTo>
                    <a:pt x="9487" y="7394"/>
                    <a:pt x="9461" y="7398"/>
                    <a:pt x="9436" y="7398"/>
                  </a:cubicBezTo>
                  <a:cubicBezTo>
                    <a:pt x="8544" y="7398"/>
                    <a:pt x="8063" y="2914"/>
                    <a:pt x="7295" y="1733"/>
                  </a:cubicBezTo>
                  <a:cubicBezTo>
                    <a:pt x="6938" y="1204"/>
                    <a:pt x="6488" y="1014"/>
                    <a:pt x="6085" y="1014"/>
                  </a:cubicBezTo>
                  <a:cubicBezTo>
                    <a:pt x="5561" y="1014"/>
                    <a:pt x="5114" y="1333"/>
                    <a:pt x="5046" y="1642"/>
                  </a:cubicBezTo>
                  <a:cubicBezTo>
                    <a:pt x="4977" y="1970"/>
                    <a:pt x="4661" y="2191"/>
                    <a:pt x="4414" y="2191"/>
                  </a:cubicBezTo>
                  <a:cubicBezTo>
                    <a:pt x="4226" y="2191"/>
                    <a:pt x="4077" y="2064"/>
                    <a:pt x="4104" y="1763"/>
                  </a:cubicBezTo>
                  <a:cubicBezTo>
                    <a:pt x="4131" y="1150"/>
                    <a:pt x="3546" y="1"/>
                    <a:pt x="22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2"/>
            <p:cNvSpPr/>
            <p:nvPr/>
          </p:nvSpPr>
          <p:spPr>
            <a:xfrm>
              <a:off x="1710750" y="2318450"/>
              <a:ext cx="288025" cy="339250"/>
            </a:xfrm>
            <a:custGeom>
              <a:rect b="b" l="l" r="r" t="t"/>
              <a:pathLst>
                <a:path extrusionOk="0" h="13570" w="11521">
                  <a:moveTo>
                    <a:pt x="181" y="1"/>
                  </a:moveTo>
                  <a:cubicBezTo>
                    <a:pt x="159" y="1"/>
                    <a:pt x="139" y="5"/>
                    <a:pt x="122" y="13"/>
                  </a:cubicBezTo>
                  <a:cubicBezTo>
                    <a:pt x="31" y="43"/>
                    <a:pt x="1" y="165"/>
                    <a:pt x="31" y="256"/>
                  </a:cubicBezTo>
                  <a:cubicBezTo>
                    <a:pt x="3071" y="7490"/>
                    <a:pt x="11156" y="13478"/>
                    <a:pt x="11247" y="13539"/>
                  </a:cubicBezTo>
                  <a:cubicBezTo>
                    <a:pt x="11278" y="13569"/>
                    <a:pt x="11308" y="13569"/>
                    <a:pt x="11369" y="13569"/>
                  </a:cubicBezTo>
                  <a:cubicBezTo>
                    <a:pt x="11399" y="13569"/>
                    <a:pt x="11430" y="13569"/>
                    <a:pt x="11460" y="13478"/>
                  </a:cubicBezTo>
                  <a:cubicBezTo>
                    <a:pt x="11521" y="13387"/>
                    <a:pt x="11521" y="13265"/>
                    <a:pt x="11430" y="13235"/>
                  </a:cubicBezTo>
                  <a:cubicBezTo>
                    <a:pt x="11308" y="13144"/>
                    <a:pt x="3314" y="7277"/>
                    <a:pt x="335" y="74"/>
                  </a:cubicBezTo>
                  <a:cubicBezTo>
                    <a:pt x="313" y="29"/>
                    <a:pt x="242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2"/>
            <p:cNvSpPr/>
            <p:nvPr/>
          </p:nvSpPr>
          <p:spPr>
            <a:xfrm>
              <a:off x="1806500" y="2591725"/>
              <a:ext cx="129975" cy="18100"/>
            </a:xfrm>
            <a:custGeom>
              <a:rect b="b" l="l" r="r" t="t"/>
              <a:pathLst>
                <a:path extrusionOk="0" h="724" w="5199">
                  <a:moveTo>
                    <a:pt x="2218" y="0"/>
                  </a:moveTo>
                  <a:cubicBezTo>
                    <a:pt x="1485" y="0"/>
                    <a:pt x="732" y="90"/>
                    <a:pt x="122" y="358"/>
                  </a:cubicBezTo>
                  <a:cubicBezTo>
                    <a:pt x="31" y="419"/>
                    <a:pt x="1" y="510"/>
                    <a:pt x="31" y="602"/>
                  </a:cubicBezTo>
                  <a:cubicBezTo>
                    <a:pt x="92" y="662"/>
                    <a:pt x="122" y="723"/>
                    <a:pt x="183" y="723"/>
                  </a:cubicBezTo>
                  <a:cubicBezTo>
                    <a:pt x="183" y="723"/>
                    <a:pt x="244" y="723"/>
                    <a:pt x="274" y="662"/>
                  </a:cubicBezTo>
                  <a:cubicBezTo>
                    <a:pt x="821" y="409"/>
                    <a:pt x="1524" y="325"/>
                    <a:pt x="2218" y="325"/>
                  </a:cubicBezTo>
                  <a:cubicBezTo>
                    <a:pt x="3608" y="325"/>
                    <a:pt x="4965" y="662"/>
                    <a:pt x="4986" y="662"/>
                  </a:cubicBezTo>
                  <a:cubicBezTo>
                    <a:pt x="4996" y="668"/>
                    <a:pt x="5008" y="670"/>
                    <a:pt x="5020" y="670"/>
                  </a:cubicBezTo>
                  <a:cubicBezTo>
                    <a:pt x="5077" y="670"/>
                    <a:pt x="5143" y="616"/>
                    <a:pt x="5168" y="541"/>
                  </a:cubicBezTo>
                  <a:cubicBezTo>
                    <a:pt x="5198" y="480"/>
                    <a:pt x="5138" y="419"/>
                    <a:pt x="5046" y="358"/>
                  </a:cubicBezTo>
                  <a:cubicBezTo>
                    <a:pt x="4986" y="338"/>
                    <a:pt x="3641" y="0"/>
                    <a:pt x="2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2"/>
            <p:cNvSpPr/>
            <p:nvPr/>
          </p:nvSpPr>
          <p:spPr>
            <a:xfrm>
              <a:off x="1849050" y="2419825"/>
              <a:ext cx="28150" cy="129950"/>
            </a:xfrm>
            <a:custGeom>
              <a:rect b="b" l="l" r="r" t="t"/>
              <a:pathLst>
                <a:path extrusionOk="0" h="5198" w="1126">
                  <a:moveTo>
                    <a:pt x="670" y="0"/>
                  </a:moveTo>
                  <a:cubicBezTo>
                    <a:pt x="578" y="0"/>
                    <a:pt x="457" y="61"/>
                    <a:pt x="457" y="152"/>
                  </a:cubicBezTo>
                  <a:cubicBezTo>
                    <a:pt x="457" y="304"/>
                    <a:pt x="1" y="3253"/>
                    <a:pt x="761" y="5076"/>
                  </a:cubicBezTo>
                  <a:cubicBezTo>
                    <a:pt x="821" y="5168"/>
                    <a:pt x="852" y="5198"/>
                    <a:pt x="913" y="5198"/>
                  </a:cubicBezTo>
                  <a:cubicBezTo>
                    <a:pt x="913" y="5198"/>
                    <a:pt x="973" y="5198"/>
                    <a:pt x="1004" y="5168"/>
                  </a:cubicBezTo>
                  <a:cubicBezTo>
                    <a:pt x="1065" y="5107"/>
                    <a:pt x="1125" y="5016"/>
                    <a:pt x="1065" y="4924"/>
                  </a:cubicBezTo>
                  <a:cubicBezTo>
                    <a:pt x="396" y="3192"/>
                    <a:pt x="821" y="213"/>
                    <a:pt x="821" y="183"/>
                  </a:cubicBezTo>
                  <a:cubicBezTo>
                    <a:pt x="821" y="92"/>
                    <a:pt x="730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2"/>
            <p:cNvSpPr/>
            <p:nvPr/>
          </p:nvSpPr>
          <p:spPr>
            <a:xfrm>
              <a:off x="1736600" y="2471975"/>
              <a:ext cx="93475" cy="26150"/>
            </a:xfrm>
            <a:custGeom>
              <a:rect b="b" l="l" r="r" t="t"/>
              <a:pathLst>
                <a:path extrusionOk="0" h="1046" w="3739">
                  <a:moveTo>
                    <a:pt x="1300" y="1"/>
                  </a:moveTo>
                  <a:cubicBezTo>
                    <a:pt x="683" y="1"/>
                    <a:pt x="191" y="72"/>
                    <a:pt x="152" y="72"/>
                  </a:cubicBezTo>
                  <a:cubicBezTo>
                    <a:pt x="31" y="72"/>
                    <a:pt x="0" y="194"/>
                    <a:pt x="0" y="255"/>
                  </a:cubicBezTo>
                  <a:cubicBezTo>
                    <a:pt x="0" y="376"/>
                    <a:pt x="91" y="407"/>
                    <a:pt x="183" y="407"/>
                  </a:cubicBezTo>
                  <a:cubicBezTo>
                    <a:pt x="401" y="387"/>
                    <a:pt x="756" y="361"/>
                    <a:pt x="1154" y="361"/>
                  </a:cubicBezTo>
                  <a:cubicBezTo>
                    <a:pt x="1976" y="361"/>
                    <a:pt x="2985" y="473"/>
                    <a:pt x="3374" y="984"/>
                  </a:cubicBezTo>
                  <a:cubicBezTo>
                    <a:pt x="3374" y="1015"/>
                    <a:pt x="3435" y="1045"/>
                    <a:pt x="3496" y="1045"/>
                  </a:cubicBezTo>
                  <a:cubicBezTo>
                    <a:pt x="3526" y="1045"/>
                    <a:pt x="3557" y="1015"/>
                    <a:pt x="3648" y="984"/>
                  </a:cubicBezTo>
                  <a:cubicBezTo>
                    <a:pt x="3709" y="954"/>
                    <a:pt x="3739" y="832"/>
                    <a:pt x="3678" y="741"/>
                  </a:cubicBezTo>
                  <a:cubicBezTo>
                    <a:pt x="3190" y="131"/>
                    <a:pt x="2131" y="1"/>
                    <a:pt x="1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9" name="Google Shape;899;p32"/>
          <p:cNvGrpSpPr/>
          <p:nvPr/>
        </p:nvGrpSpPr>
        <p:grpSpPr>
          <a:xfrm>
            <a:off x="683810" y="4991565"/>
            <a:ext cx="1136331" cy="160616"/>
            <a:chOff x="683810" y="4991565"/>
            <a:chExt cx="1136331" cy="160616"/>
          </a:xfrm>
        </p:grpSpPr>
        <p:sp>
          <p:nvSpPr>
            <p:cNvPr id="900" name="Google Shape;900;p32"/>
            <p:cNvSpPr/>
            <p:nvPr/>
          </p:nvSpPr>
          <p:spPr>
            <a:xfrm>
              <a:off x="683810" y="4991565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2"/>
            <p:cNvSpPr/>
            <p:nvPr/>
          </p:nvSpPr>
          <p:spPr>
            <a:xfrm>
              <a:off x="1221385" y="4991565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2" name="Google Shape;902;p32"/>
          <p:cNvSpPr/>
          <p:nvPr/>
        </p:nvSpPr>
        <p:spPr>
          <a:xfrm>
            <a:off x="1758960" y="4991565"/>
            <a:ext cx="598756" cy="160616"/>
          </a:xfrm>
          <a:custGeom>
            <a:rect b="b" l="l" r="r" t="t"/>
            <a:pathLst>
              <a:path extrusionOk="0" h="4134" w="15411">
                <a:moveTo>
                  <a:pt x="7508" y="0"/>
                </a:moveTo>
                <a:cubicBezTo>
                  <a:pt x="5836" y="0"/>
                  <a:pt x="5836" y="1824"/>
                  <a:pt x="5836" y="1824"/>
                </a:cubicBezTo>
                <a:cubicBezTo>
                  <a:pt x="5836" y="1824"/>
                  <a:pt x="5494" y="1643"/>
                  <a:pt x="5060" y="1643"/>
                </a:cubicBezTo>
                <a:cubicBezTo>
                  <a:pt x="4717" y="1643"/>
                  <a:pt x="4317" y="1756"/>
                  <a:pt x="3982" y="2158"/>
                </a:cubicBezTo>
                <a:cubicBezTo>
                  <a:pt x="3982" y="2158"/>
                  <a:pt x="3283" y="1550"/>
                  <a:pt x="2249" y="1550"/>
                </a:cubicBezTo>
                <a:cubicBezTo>
                  <a:pt x="365" y="1550"/>
                  <a:pt x="0" y="4134"/>
                  <a:pt x="0" y="4134"/>
                </a:cubicBezTo>
                <a:lnTo>
                  <a:pt x="15411" y="4134"/>
                </a:lnTo>
                <a:cubicBezTo>
                  <a:pt x="15411" y="4134"/>
                  <a:pt x="14316" y="365"/>
                  <a:pt x="12219" y="365"/>
                </a:cubicBezTo>
                <a:cubicBezTo>
                  <a:pt x="10152" y="365"/>
                  <a:pt x="9575" y="2249"/>
                  <a:pt x="9575" y="2249"/>
                </a:cubicBezTo>
                <a:cubicBezTo>
                  <a:pt x="9575" y="2249"/>
                  <a:pt x="9180" y="0"/>
                  <a:pt x="75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"/>
          <p:cNvSpPr txBox="1"/>
          <p:nvPr>
            <p:ph type="ctrTitle"/>
          </p:nvPr>
        </p:nvSpPr>
        <p:spPr>
          <a:xfrm>
            <a:off x="713225" y="1236475"/>
            <a:ext cx="2131800" cy="42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95" name="Google Shape;95;p5"/>
          <p:cNvSpPr txBox="1"/>
          <p:nvPr>
            <p:ph idx="1" type="subTitle"/>
          </p:nvPr>
        </p:nvSpPr>
        <p:spPr>
          <a:xfrm>
            <a:off x="713225" y="1659150"/>
            <a:ext cx="21318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6" name="Google Shape;96;p5"/>
          <p:cNvSpPr txBox="1"/>
          <p:nvPr>
            <p:ph idx="2" type="ctrTitle"/>
          </p:nvPr>
        </p:nvSpPr>
        <p:spPr>
          <a:xfrm>
            <a:off x="6306778" y="1236475"/>
            <a:ext cx="2124000" cy="42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b="0"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97" name="Google Shape;97;p5"/>
          <p:cNvSpPr txBox="1"/>
          <p:nvPr>
            <p:ph idx="3" type="subTitle"/>
          </p:nvPr>
        </p:nvSpPr>
        <p:spPr>
          <a:xfrm>
            <a:off x="6306775" y="1659153"/>
            <a:ext cx="21240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8" name="Google Shape;98;p5"/>
          <p:cNvSpPr txBox="1"/>
          <p:nvPr>
            <p:ph idx="4" type="ctrTitle"/>
          </p:nvPr>
        </p:nvSpPr>
        <p:spPr>
          <a:xfrm>
            <a:off x="713250" y="536525"/>
            <a:ext cx="77175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99" name="Google Shape;99;p5"/>
          <p:cNvGrpSpPr/>
          <p:nvPr/>
        </p:nvGrpSpPr>
        <p:grpSpPr>
          <a:xfrm>
            <a:off x="195330" y="2692900"/>
            <a:ext cx="1338074" cy="2452004"/>
            <a:chOff x="195330" y="2682952"/>
            <a:chExt cx="1338074" cy="2452004"/>
          </a:xfrm>
        </p:grpSpPr>
        <p:grpSp>
          <p:nvGrpSpPr>
            <p:cNvPr id="100" name="Google Shape;100;p5"/>
            <p:cNvGrpSpPr/>
            <p:nvPr/>
          </p:nvGrpSpPr>
          <p:grpSpPr>
            <a:xfrm>
              <a:off x="195330" y="3411609"/>
              <a:ext cx="661347" cy="1710076"/>
              <a:chOff x="4947609" y="2834935"/>
              <a:chExt cx="661347" cy="1710076"/>
            </a:xfrm>
          </p:grpSpPr>
          <p:sp>
            <p:nvSpPr>
              <p:cNvPr id="101" name="Google Shape;101;p5"/>
              <p:cNvSpPr/>
              <p:nvPr/>
            </p:nvSpPr>
            <p:spPr>
              <a:xfrm>
                <a:off x="4947609" y="2834935"/>
                <a:ext cx="661347" cy="1249496"/>
              </a:xfrm>
              <a:custGeom>
                <a:rect b="b" l="l" r="r" t="t"/>
                <a:pathLst>
                  <a:path extrusionOk="0" h="32160" w="17022">
                    <a:moveTo>
                      <a:pt x="8511" y="1"/>
                    </a:moveTo>
                    <a:cubicBezTo>
                      <a:pt x="4256" y="1"/>
                      <a:pt x="4742" y="4742"/>
                      <a:pt x="4742" y="6840"/>
                    </a:cubicBezTo>
                    <a:cubicBezTo>
                      <a:pt x="4742" y="8937"/>
                      <a:pt x="2097" y="10062"/>
                      <a:pt x="2097" y="12524"/>
                    </a:cubicBezTo>
                    <a:cubicBezTo>
                      <a:pt x="2097" y="14803"/>
                      <a:pt x="2888" y="14621"/>
                      <a:pt x="2888" y="16840"/>
                    </a:cubicBezTo>
                    <a:cubicBezTo>
                      <a:pt x="2888" y="19910"/>
                      <a:pt x="0" y="19758"/>
                      <a:pt x="0" y="25168"/>
                    </a:cubicBezTo>
                    <a:cubicBezTo>
                      <a:pt x="0" y="31916"/>
                      <a:pt x="8511" y="32159"/>
                      <a:pt x="8511" y="32159"/>
                    </a:cubicBezTo>
                    <a:cubicBezTo>
                      <a:pt x="8511" y="32159"/>
                      <a:pt x="17022" y="31886"/>
                      <a:pt x="17022" y="25168"/>
                    </a:cubicBezTo>
                    <a:cubicBezTo>
                      <a:pt x="17022" y="19758"/>
                      <a:pt x="14134" y="19910"/>
                      <a:pt x="14134" y="16840"/>
                    </a:cubicBezTo>
                    <a:cubicBezTo>
                      <a:pt x="14134" y="14621"/>
                      <a:pt x="14924" y="14803"/>
                      <a:pt x="14924" y="12524"/>
                    </a:cubicBezTo>
                    <a:cubicBezTo>
                      <a:pt x="14924" y="10062"/>
                      <a:pt x="12280" y="8937"/>
                      <a:pt x="12280" y="6840"/>
                    </a:cubicBezTo>
                    <a:cubicBezTo>
                      <a:pt x="12280" y="4742"/>
                      <a:pt x="12766" y="1"/>
                      <a:pt x="8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5"/>
              <p:cNvSpPr/>
              <p:nvPr/>
            </p:nvSpPr>
            <p:spPr>
              <a:xfrm>
                <a:off x="5291288" y="3111315"/>
                <a:ext cx="39" cy="1433696"/>
              </a:xfrm>
              <a:custGeom>
                <a:rect b="b" l="l" r="r" t="t"/>
                <a:pathLst>
                  <a:path extrusionOk="0" fill="none" h="36901" w="1">
                    <a:moveTo>
                      <a:pt x="0" y="0"/>
                    </a:moveTo>
                    <a:lnTo>
                      <a:pt x="0" y="36900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5"/>
              <p:cNvSpPr/>
              <p:nvPr/>
            </p:nvSpPr>
            <p:spPr>
              <a:xfrm>
                <a:off x="5294824" y="3209348"/>
                <a:ext cx="116946" cy="114576"/>
              </a:xfrm>
              <a:custGeom>
                <a:rect b="b" l="l" r="r" t="t"/>
                <a:pathLst>
                  <a:path extrusionOk="0" fill="none" h="2949" w="3010">
                    <a:moveTo>
                      <a:pt x="3010" y="0"/>
                    </a:moveTo>
                    <a:lnTo>
                      <a:pt x="1" y="2948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>
                <a:off x="5294824" y="3632135"/>
                <a:ext cx="116946" cy="116946"/>
              </a:xfrm>
              <a:custGeom>
                <a:rect b="b" l="l" r="r" t="t"/>
                <a:pathLst>
                  <a:path extrusionOk="0" fill="none" h="3010" w="3010">
                    <a:moveTo>
                      <a:pt x="3010" y="1"/>
                    </a:moveTo>
                    <a:lnTo>
                      <a:pt x="1" y="3010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>
                <a:off x="5136564" y="3399468"/>
                <a:ext cx="153545" cy="153584"/>
              </a:xfrm>
              <a:custGeom>
                <a:rect b="b" l="l" r="r" t="t"/>
                <a:pathLst>
                  <a:path extrusionOk="0" fill="none" h="3953" w="3952">
                    <a:moveTo>
                      <a:pt x="0" y="1"/>
                    </a:moveTo>
                    <a:lnTo>
                      <a:pt x="3952" y="3952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6" name="Google Shape;106;p5"/>
            <p:cNvGrpSpPr/>
            <p:nvPr/>
          </p:nvGrpSpPr>
          <p:grpSpPr>
            <a:xfrm>
              <a:off x="590959" y="2682952"/>
              <a:ext cx="942445" cy="2438725"/>
              <a:chOff x="5343238" y="2048382"/>
              <a:chExt cx="942445" cy="2438725"/>
            </a:xfrm>
          </p:grpSpPr>
          <p:sp>
            <p:nvSpPr>
              <p:cNvPr id="107" name="Google Shape;107;p5"/>
              <p:cNvSpPr/>
              <p:nvPr/>
            </p:nvSpPr>
            <p:spPr>
              <a:xfrm>
                <a:off x="5343238" y="2048382"/>
                <a:ext cx="942445" cy="1783252"/>
              </a:xfrm>
              <a:custGeom>
                <a:rect b="b" l="l" r="r" t="t"/>
                <a:pathLst>
                  <a:path extrusionOk="0" h="45898" w="24257">
                    <a:moveTo>
                      <a:pt x="12129" y="0"/>
                    </a:moveTo>
                    <a:cubicBezTo>
                      <a:pt x="6049" y="0"/>
                      <a:pt x="6779" y="6778"/>
                      <a:pt x="6779" y="9727"/>
                    </a:cubicBezTo>
                    <a:cubicBezTo>
                      <a:pt x="6779" y="12706"/>
                      <a:pt x="2980" y="14377"/>
                      <a:pt x="2980" y="17812"/>
                    </a:cubicBezTo>
                    <a:cubicBezTo>
                      <a:pt x="2980" y="21064"/>
                      <a:pt x="4104" y="20912"/>
                      <a:pt x="4104" y="24013"/>
                    </a:cubicBezTo>
                    <a:cubicBezTo>
                      <a:pt x="4104" y="28420"/>
                      <a:pt x="1" y="28207"/>
                      <a:pt x="1" y="35897"/>
                    </a:cubicBezTo>
                    <a:cubicBezTo>
                      <a:pt x="1" y="45533"/>
                      <a:pt x="12129" y="45898"/>
                      <a:pt x="12129" y="45898"/>
                    </a:cubicBezTo>
                    <a:cubicBezTo>
                      <a:pt x="12129" y="45898"/>
                      <a:pt x="24257" y="45563"/>
                      <a:pt x="24257" y="35897"/>
                    </a:cubicBezTo>
                    <a:cubicBezTo>
                      <a:pt x="24196" y="28207"/>
                      <a:pt x="20153" y="28390"/>
                      <a:pt x="20153" y="24013"/>
                    </a:cubicBezTo>
                    <a:cubicBezTo>
                      <a:pt x="20153" y="20912"/>
                      <a:pt x="21278" y="21095"/>
                      <a:pt x="21278" y="17812"/>
                    </a:cubicBezTo>
                    <a:cubicBezTo>
                      <a:pt x="21278" y="14377"/>
                      <a:pt x="17478" y="12736"/>
                      <a:pt x="17478" y="9727"/>
                    </a:cubicBezTo>
                    <a:cubicBezTo>
                      <a:pt x="17478" y="6718"/>
                      <a:pt x="18208" y="0"/>
                      <a:pt x="121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5"/>
              <p:cNvSpPr/>
              <p:nvPr/>
            </p:nvSpPr>
            <p:spPr>
              <a:xfrm>
                <a:off x="5832199" y="2441639"/>
                <a:ext cx="39" cy="2045468"/>
              </a:xfrm>
              <a:custGeom>
                <a:rect b="b" l="l" r="r" t="t"/>
                <a:pathLst>
                  <a:path extrusionOk="0" fill="none" h="52647" w="1">
                    <a:moveTo>
                      <a:pt x="1" y="1"/>
                    </a:moveTo>
                    <a:lnTo>
                      <a:pt x="1" y="52646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5"/>
              <p:cNvSpPr/>
              <p:nvPr/>
            </p:nvSpPr>
            <p:spPr>
              <a:xfrm>
                <a:off x="5836939" y="2579849"/>
                <a:ext cx="166522" cy="165356"/>
              </a:xfrm>
              <a:custGeom>
                <a:rect b="b" l="l" r="r" t="t"/>
                <a:pathLst>
                  <a:path extrusionOk="0" fill="none" h="4256" w="4286">
                    <a:moveTo>
                      <a:pt x="4286" y="0"/>
                    </a:moveTo>
                    <a:lnTo>
                      <a:pt x="0" y="4256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5"/>
              <p:cNvSpPr/>
              <p:nvPr/>
            </p:nvSpPr>
            <p:spPr>
              <a:xfrm>
                <a:off x="5836939" y="3184519"/>
                <a:ext cx="166522" cy="166561"/>
              </a:xfrm>
              <a:custGeom>
                <a:rect b="b" l="l" r="r" t="t"/>
                <a:pathLst>
                  <a:path extrusionOk="0" fill="none" h="4287" w="4286">
                    <a:moveTo>
                      <a:pt x="4286" y="1"/>
                    </a:moveTo>
                    <a:lnTo>
                      <a:pt x="0" y="4287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>
                <a:off x="5610177" y="2851488"/>
                <a:ext cx="218506" cy="219672"/>
              </a:xfrm>
              <a:custGeom>
                <a:rect b="b" l="l" r="r" t="t"/>
                <a:pathLst>
                  <a:path extrusionOk="0" fill="none" h="5654" w="5624">
                    <a:moveTo>
                      <a:pt x="0" y="0"/>
                    </a:moveTo>
                    <a:lnTo>
                      <a:pt x="5623" y="5654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" name="Google Shape;112;p5"/>
            <p:cNvGrpSpPr/>
            <p:nvPr/>
          </p:nvGrpSpPr>
          <p:grpSpPr>
            <a:xfrm>
              <a:off x="257244" y="4930630"/>
              <a:ext cx="1220393" cy="204325"/>
              <a:chOff x="329073" y="4934583"/>
              <a:chExt cx="1220393" cy="204325"/>
            </a:xfrm>
          </p:grpSpPr>
          <p:sp>
            <p:nvSpPr>
              <p:cNvPr id="113" name="Google Shape;113;p5"/>
              <p:cNvSpPr/>
              <p:nvPr/>
            </p:nvSpPr>
            <p:spPr>
              <a:xfrm>
                <a:off x="950710" y="4978292"/>
                <a:ext cx="598756" cy="160616"/>
              </a:xfrm>
              <a:custGeom>
                <a:rect b="b" l="l" r="r" t="t"/>
                <a:pathLst>
                  <a:path extrusionOk="0" h="4134" w="15411">
                    <a:moveTo>
                      <a:pt x="7508" y="0"/>
                    </a:moveTo>
                    <a:cubicBezTo>
                      <a:pt x="5836" y="0"/>
                      <a:pt x="5836" y="1824"/>
                      <a:pt x="5836" y="1824"/>
                    </a:cubicBezTo>
                    <a:cubicBezTo>
                      <a:pt x="5836" y="1824"/>
                      <a:pt x="5494" y="1643"/>
                      <a:pt x="5060" y="1643"/>
                    </a:cubicBezTo>
                    <a:cubicBezTo>
                      <a:pt x="4717" y="1643"/>
                      <a:pt x="4317" y="1756"/>
                      <a:pt x="3982" y="2158"/>
                    </a:cubicBezTo>
                    <a:cubicBezTo>
                      <a:pt x="3982" y="2158"/>
                      <a:pt x="3283" y="1550"/>
                      <a:pt x="2249" y="1550"/>
                    </a:cubicBezTo>
                    <a:cubicBezTo>
                      <a:pt x="365" y="1550"/>
                      <a:pt x="0" y="4134"/>
                      <a:pt x="0" y="4134"/>
                    </a:cubicBezTo>
                    <a:lnTo>
                      <a:pt x="15411" y="4134"/>
                    </a:lnTo>
                    <a:cubicBezTo>
                      <a:pt x="15411" y="4134"/>
                      <a:pt x="14316" y="365"/>
                      <a:pt x="12219" y="365"/>
                    </a:cubicBezTo>
                    <a:cubicBezTo>
                      <a:pt x="10152" y="365"/>
                      <a:pt x="9575" y="2249"/>
                      <a:pt x="9575" y="2249"/>
                    </a:cubicBezTo>
                    <a:cubicBezTo>
                      <a:pt x="9575" y="2249"/>
                      <a:pt x="9180" y="0"/>
                      <a:pt x="75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5"/>
              <p:cNvSpPr/>
              <p:nvPr/>
            </p:nvSpPr>
            <p:spPr>
              <a:xfrm>
                <a:off x="329073" y="4934583"/>
                <a:ext cx="757002" cy="204325"/>
              </a:xfrm>
              <a:custGeom>
                <a:rect b="b" l="l" r="r" t="t"/>
                <a:pathLst>
                  <a:path extrusionOk="0" h="5259" w="19484">
                    <a:moveTo>
                      <a:pt x="9483" y="0"/>
                    </a:moveTo>
                    <a:cubicBezTo>
                      <a:pt x="7356" y="0"/>
                      <a:pt x="7356" y="2280"/>
                      <a:pt x="7356" y="2280"/>
                    </a:cubicBezTo>
                    <a:cubicBezTo>
                      <a:pt x="7356" y="2280"/>
                      <a:pt x="6933" y="2078"/>
                      <a:pt x="6395" y="2078"/>
                    </a:cubicBezTo>
                    <a:cubicBezTo>
                      <a:pt x="5956" y="2078"/>
                      <a:pt x="5439" y="2213"/>
                      <a:pt x="5015" y="2706"/>
                    </a:cubicBezTo>
                    <a:cubicBezTo>
                      <a:pt x="5015" y="2706"/>
                      <a:pt x="4164" y="1946"/>
                      <a:pt x="2796" y="1946"/>
                    </a:cubicBezTo>
                    <a:cubicBezTo>
                      <a:pt x="456" y="1946"/>
                      <a:pt x="0" y="5168"/>
                      <a:pt x="0" y="5168"/>
                    </a:cubicBezTo>
                    <a:lnTo>
                      <a:pt x="19456" y="5168"/>
                    </a:lnTo>
                    <a:cubicBezTo>
                      <a:pt x="19250" y="4510"/>
                      <a:pt x="17898" y="517"/>
                      <a:pt x="15471" y="517"/>
                    </a:cubicBezTo>
                    <a:cubicBezTo>
                      <a:pt x="12797" y="517"/>
                      <a:pt x="12067" y="2858"/>
                      <a:pt x="12067" y="2858"/>
                    </a:cubicBezTo>
                    <a:cubicBezTo>
                      <a:pt x="12067" y="2858"/>
                      <a:pt x="11611" y="0"/>
                      <a:pt x="9483" y="0"/>
                    </a:cubicBezTo>
                    <a:close/>
                    <a:moveTo>
                      <a:pt x="19456" y="5168"/>
                    </a:moveTo>
                    <a:lnTo>
                      <a:pt x="19456" y="5168"/>
                    </a:lnTo>
                    <a:cubicBezTo>
                      <a:pt x="19474" y="5227"/>
                      <a:pt x="19484" y="5259"/>
                      <a:pt x="19484" y="5259"/>
                    </a:cubicBezTo>
                    <a:lnTo>
                      <a:pt x="19484" y="5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5" name="Google Shape;115;p5"/>
          <p:cNvGrpSpPr/>
          <p:nvPr/>
        </p:nvGrpSpPr>
        <p:grpSpPr>
          <a:xfrm>
            <a:off x="7820573" y="3798126"/>
            <a:ext cx="1220393" cy="1354055"/>
            <a:chOff x="182748" y="3798126"/>
            <a:chExt cx="1220393" cy="1354055"/>
          </a:xfrm>
        </p:grpSpPr>
        <p:grpSp>
          <p:nvGrpSpPr>
            <p:cNvPr id="116" name="Google Shape;116;p5"/>
            <p:cNvGrpSpPr/>
            <p:nvPr/>
          </p:nvGrpSpPr>
          <p:grpSpPr>
            <a:xfrm>
              <a:off x="195846" y="3798126"/>
              <a:ext cx="1078167" cy="1236909"/>
              <a:chOff x="7281363" y="3551782"/>
              <a:chExt cx="898772" cy="1031101"/>
            </a:xfrm>
          </p:grpSpPr>
          <p:grpSp>
            <p:nvGrpSpPr>
              <p:cNvPr id="117" name="Google Shape;117;p5"/>
              <p:cNvGrpSpPr/>
              <p:nvPr/>
            </p:nvGrpSpPr>
            <p:grpSpPr>
              <a:xfrm>
                <a:off x="7281363" y="3980164"/>
                <a:ext cx="498400" cy="602719"/>
                <a:chOff x="7281363" y="3980164"/>
                <a:chExt cx="498400" cy="602719"/>
              </a:xfrm>
            </p:grpSpPr>
            <p:sp>
              <p:nvSpPr>
                <p:cNvPr id="118" name="Google Shape;118;p5"/>
                <p:cNvSpPr/>
                <p:nvPr/>
              </p:nvSpPr>
              <p:spPr>
                <a:xfrm>
                  <a:off x="7281363" y="3980164"/>
                  <a:ext cx="498400" cy="602719"/>
                </a:xfrm>
                <a:custGeom>
                  <a:rect b="b" l="l" r="r" t="t"/>
                  <a:pathLst>
                    <a:path extrusionOk="0" h="15513" w="12828">
                      <a:moveTo>
                        <a:pt x="2307" y="0"/>
                      </a:moveTo>
                      <a:cubicBezTo>
                        <a:pt x="1720" y="0"/>
                        <a:pt x="1215" y="257"/>
                        <a:pt x="912" y="892"/>
                      </a:cubicBezTo>
                      <a:cubicBezTo>
                        <a:pt x="0" y="2959"/>
                        <a:pt x="3739" y="3627"/>
                        <a:pt x="3739" y="5482"/>
                      </a:cubicBezTo>
                      <a:cubicBezTo>
                        <a:pt x="3739" y="7366"/>
                        <a:pt x="3921" y="8369"/>
                        <a:pt x="5684" y="9403"/>
                      </a:cubicBezTo>
                      <a:cubicBezTo>
                        <a:pt x="7417" y="10406"/>
                        <a:pt x="6961" y="11865"/>
                        <a:pt x="7143" y="12685"/>
                      </a:cubicBezTo>
                      <a:cubicBezTo>
                        <a:pt x="7356" y="13476"/>
                        <a:pt x="9392" y="13962"/>
                        <a:pt x="10456" y="15482"/>
                      </a:cubicBezTo>
                      <a:lnTo>
                        <a:pt x="10456" y="15512"/>
                      </a:lnTo>
                      <a:lnTo>
                        <a:pt x="12128" y="15512"/>
                      </a:lnTo>
                      <a:cubicBezTo>
                        <a:pt x="12128" y="15512"/>
                        <a:pt x="12827" y="8734"/>
                        <a:pt x="11155" y="7761"/>
                      </a:cubicBezTo>
                      <a:cubicBezTo>
                        <a:pt x="9484" y="6819"/>
                        <a:pt x="9636" y="5877"/>
                        <a:pt x="8876" y="4509"/>
                      </a:cubicBezTo>
                      <a:cubicBezTo>
                        <a:pt x="8116" y="3141"/>
                        <a:pt x="7386" y="4205"/>
                        <a:pt x="6140" y="2442"/>
                      </a:cubicBezTo>
                      <a:cubicBezTo>
                        <a:pt x="5303" y="1250"/>
                        <a:pt x="3603" y="0"/>
                        <a:pt x="230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" name="Google Shape;119;p5"/>
                <p:cNvSpPr/>
                <p:nvPr/>
              </p:nvSpPr>
              <p:spPr>
                <a:xfrm>
                  <a:off x="7480926" y="4108116"/>
                  <a:ext cx="248073" cy="473573"/>
                </a:xfrm>
                <a:custGeom>
                  <a:rect b="b" l="l" r="r" t="t"/>
                  <a:pathLst>
                    <a:path extrusionOk="0" fill="none" h="12189" w="6385">
                      <a:moveTo>
                        <a:pt x="6384" y="12189"/>
                      </a:moveTo>
                      <a:cubicBezTo>
                        <a:pt x="6384" y="12189"/>
                        <a:pt x="5199" y="5775"/>
                        <a:pt x="1" y="0"/>
                      </a:cubicBezTo>
                    </a:path>
                  </a:pathLst>
                </a:custGeom>
                <a:noFill/>
                <a:ln cap="rnd" cmpd="sng" w="6075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0" name="Google Shape;120;p5"/>
              <p:cNvGrpSpPr/>
              <p:nvPr/>
            </p:nvGrpSpPr>
            <p:grpSpPr>
              <a:xfrm>
                <a:off x="7604954" y="3551782"/>
                <a:ext cx="316337" cy="1029875"/>
                <a:chOff x="7604954" y="3551782"/>
                <a:chExt cx="316337" cy="1029875"/>
              </a:xfrm>
            </p:grpSpPr>
            <p:sp>
              <p:nvSpPr>
                <p:cNvPr id="121" name="Google Shape;121;p5"/>
                <p:cNvSpPr/>
                <p:nvPr/>
              </p:nvSpPr>
              <p:spPr>
                <a:xfrm>
                  <a:off x="7604954" y="3551782"/>
                  <a:ext cx="316337" cy="993264"/>
                </a:xfrm>
                <a:custGeom>
                  <a:rect b="b" l="l" r="r" t="t"/>
                  <a:pathLst>
                    <a:path extrusionOk="0" h="25565" w="8142">
                      <a:moveTo>
                        <a:pt x="6083" y="0"/>
                      </a:moveTo>
                      <a:cubicBezTo>
                        <a:pt x="5976" y="0"/>
                        <a:pt x="5864" y="11"/>
                        <a:pt x="5745" y="32"/>
                      </a:cubicBezTo>
                      <a:cubicBezTo>
                        <a:pt x="2736" y="549"/>
                        <a:pt x="4134" y="3892"/>
                        <a:pt x="2706" y="5503"/>
                      </a:cubicBezTo>
                      <a:cubicBezTo>
                        <a:pt x="1490" y="6841"/>
                        <a:pt x="1186" y="8573"/>
                        <a:pt x="1763" y="9789"/>
                      </a:cubicBezTo>
                      <a:cubicBezTo>
                        <a:pt x="2858" y="12160"/>
                        <a:pt x="1672" y="12829"/>
                        <a:pt x="1064" y="14318"/>
                      </a:cubicBezTo>
                      <a:cubicBezTo>
                        <a:pt x="1" y="16932"/>
                        <a:pt x="2311" y="23558"/>
                        <a:pt x="2615" y="25534"/>
                      </a:cubicBezTo>
                      <a:lnTo>
                        <a:pt x="2615" y="25564"/>
                      </a:lnTo>
                      <a:lnTo>
                        <a:pt x="4742" y="25564"/>
                      </a:lnTo>
                      <a:cubicBezTo>
                        <a:pt x="4742" y="25564"/>
                        <a:pt x="4560" y="22981"/>
                        <a:pt x="5441" y="20154"/>
                      </a:cubicBezTo>
                      <a:cubicBezTo>
                        <a:pt x="6323" y="17358"/>
                        <a:pt x="4286" y="17479"/>
                        <a:pt x="6049" y="14865"/>
                      </a:cubicBezTo>
                      <a:cubicBezTo>
                        <a:pt x="7174" y="13193"/>
                        <a:pt x="4377" y="12525"/>
                        <a:pt x="6931" y="9789"/>
                      </a:cubicBezTo>
                      <a:cubicBezTo>
                        <a:pt x="8055" y="8543"/>
                        <a:pt x="6809" y="6780"/>
                        <a:pt x="7478" y="5199"/>
                      </a:cubicBezTo>
                      <a:cubicBezTo>
                        <a:pt x="8142" y="3641"/>
                        <a:pt x="8093" y="0"/>
                        <a:pt x="608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" name="Google Shape;122;p5"/>
                <p:cNvSpPr/>
                <p:nvPr/>
              </p:nvSpPr>
              <p:spPr>
                <a:xfrm>
                  <a:off x="7665180" y="3697101"/>
                  <a:ext cx="150010" cy="884555"/>
                </a:xfrm>
                <a:custGeom>
                  <a:rect b="b" l="l" r="r" t="t"/>
                  <a:pathLst>
                    <a:path extrusionOk="0" fill="none" h="22767" w="3861">
                      <a:moveTo>
                        <a:pt x="3861" y="0"/>
                      </a:moveTo>
                      <a:cubicBezTo>
                        <a:pt x="3861" y="0"/>
                        <a:pt x="1" y="12645"/>
                        <a:pt x="2280" y="22767"/>
                      </a:cubicBezTo>
                    </a:path>
                  </a:pathLst>
                </a:custGeom>
                <a:noFill/>
                <a:ln cap="rnd" cmpd="sng" w="6075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3" name="Google Shape;123;p5"/>
              <p:cNvGrpSpPr/>
              <p:nvPr/>
            </p:nvGrpSpPr>
            <p:grpSpPr>
              <a:xfrm>
                <a:off x="7714799" y="3894604"/>
                <a:ext cx="465336" cy="687076"/>
                <a:chOff x="7714799" y="3894604"/>
                <a:chExt cx="465336" cy="687076"/>
              </a:xfrm>
            </p:grpSpPr>
            <p:sp>
              <p:nvSpPr>
                <p:cNvPr id="124" name="Google Shape;124;p5"/>
                <p:cNvSpPr/>
                <p:nvPr/>
              </p:nvSpPr>
              <p:spPr>
                <a:xfrm>
                  <a:off x="7714799" y="3894604"/>
                  <a:ext cx="465336" cy="662280"/>
                </a:xfrm>
                <a:custGeom>
                  <a:rect b="b" l="l" r="r" t="t"/>
                  <a:pathLst>
                    <a:path extrusionOk="0" h="17046" w="11977">
                      <a:moveTo>
                        <a:pt x="10424" y="1"/>
                      </a:moveTo>
                      <a:cubicBezTo>
                        <a:pt x="9343" y="1"/>
                        <a:pt x="7698" y="1141"/>
                        <a:pt x="7174" y="1665"/>
                      </a:cubicBezTo>
                      <a:cubicBezTo>
                        <a:pt x="6999" y="1840"/>
                        <a:pt x="6797" y="1878"/>
                        <a:pt x="6568" y="1878"/>
                      </a:cubicBezTo>
                      <a:cubicBezTo>
                        <a:pt x="6389" y="1878"/>
                        <a:pt x="6194" y="1855"/>
                        <a:pt x="5981" y="1855"/>
                      </a:cubicBezTo>
                      <a:cubicBezTo>
                        <a:pt x="5467" y="1855"/>
                        <a:pt x="4853" y="1990"/>
                        <a:pt x="4134" y="2911"/>
                      </a:cubicBezTo>
                      <a:cubicBezTo>
                        <a:pt x="2797" y="4583"/>
                        <a:pt x="3800" y="5647"/>
                        <a:pt x="2979" y="6316"/>
                      </a:cubicBezTo>
                      <a:cubicBezTo>
                        <a:pt x="2189" y="7015"/>
                        <a:pt x="1520" y="6529"/>
                        <a:pt x="943" y="8109"/>
                      </a:cubicBezTo>
                      <a:cubicBezTo>
                        <a:pt x="0" y="10845"/>
                        <a:pt x="821" y="17045"/>
                        <a:pt x="821" y="17045"/>
                      </a:cubicBezTo>
                      <a:lnTo>
                        <a:pt x="2037" y="17045"/>
                      </a:lnTo>
                      <a:cubicBezTo>
                        <a:pt x="4347" y="15282"/>
                        <a:pt x="4833" y="12608"/>
                        <a:pt x="5016" y="10510"/>
                      </a:cubicBezTo>
                      <a:cubicBezTo>
                        <a:pt x="5259" y="7288"/>
                        <a:pt x="6900" y="8595"/>
                        <a:pt x="7751" y="6863"/>
                      </a:cubicBezTo>
                      <a:cubicBezTo>
                        <a:pt x="8572" y="5100"/>
                        <a:pt x="6931" y="4462"/>
                        <a:pt x="8754" y="3550"/>
                      </a:cubicBezTo>
                      <a:cubicBezTo>
                        <a:pt x="10578" y="2638"/>
                        <a:pt x="11976" y="1240"/>
                        <a:pt x="11156" y="297"/>
                      </a:cubicBezTo>
                      <a:cubicBezTo>
                        <a:pt x="10978" y="87"/>
                        <a:pt x="10723" y="1"/>
                        <a:pt x="104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" name="Google Shape;125;p5"/>
                <p:cNvSpPr/>
                <p:nvPr/>
              </p:nvSpPr>
              <p:spPr>
                <a:xfrm>
                  <a:off x="7736053" y="4006547"/>
                  <a:ext cx="266917" cy="575134"/>
                </a:xfrm>
                <a:custGeom>
                  <a:rect b="b" l="l" r="r" t="t"/>
                  <a:pathLst>
                    <a:path extrusionOk="0" fill="none" h="14803" w="6870">
                      <a:moveTo>
                        <a:pt x="6870" y="0"/>
                      </a:moveTo>
                      <a:cubicBezTo>
                        <a:pt x="6870" y="0"/>
                        <a:pt x="0" y="6322"/>
                        <a:pt x="912" y="14803"/>
                      </a:cubicBezTo>
                    </a:path>
                  </a:pathLst>
                </a:custGeom>
                <a:noFill/>
                <a:ln cap="rnd" cmpd="sng" w="6075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26" name="Google Shape;126;p5"/>
            <p:cNvGrpSpPr/>
            <p:nvPr/>
          </p:nvGrpSpPr>
          <p:grpSpPr>
            <a:xfrm>
              <a:off x="182748" y="4947856"/>
              <a:ext cx="1220393" cy="204325"/>
              <a:chOff x="329073" y="4934583"/>
              <a:chExt cx="1220393" cy="204325"/>
            </a:xfrm>
          </p:grpSpPr>
          <p:sp>
            <p:nvSpPr>
              <p:cNvPr id="127" name="Google Shape;127;p5"/>
              <p:cNvSpPr/>
              <p:nvPr/>
            </p:nvSpPr>
            <p:spPr>
              <a:xfrm>
                <a:off x="950710" y="4978292"/>
                <a:ext cx="598756" cy="160616"/>
              </a:xfrm>
              <a:custGeom>
                <a:rect b="b" l="l" r="r" t="t"/>
                <a:pathLst>
                  <a:path extrusionOk="0" h="4134" w="15411">
                    <a:moveTo>
                      <a:pt x="7508" y="0"/>
                    </a:moveTo>
                    <a:cubicBezTo>
                      <a:pt x="5836" y="0"/>
                      <a:pt x="5836" y="1824"/>
                      <a:pt x="5836" y="1824"/>
                    </a:cubicBezTo>
                    <a:cubicBezTo>
                      <a:pt x="5836" y="1824"/>
                      <a:pt x="5494" y="1643"/>
                      <a:pt x="5060" y="1643"/>
                    </a:cubicBezTo>
                    <a:cubicBezTo>
                      <a:pt x="4717" y="1643"/>
                      <a:pt x="4317" y="1756"/>
                      <a:pt x="3982" y="2158"/>
                    </a:cubicBezTo>
                    <a:cubicBezTo>
                      <a:pt x="3982" y="2158"/>
                      <a:pt x="3283" y="1550"/>
                      <a:pt x="2249" y="1550"/>
                    </a:cubicBezTo>
                    <a:cubicBezTo>
                      <a:pt x="365" y="1550"/>
                      <a:pt x="0" y="4134"/>
                      <a:pt x="0" y="4134"/>
                    </a:cubicBezTo>
                    <a:lnTo>
                      <a:pt x="15411" y="4134"/>
                    </a:lnTo>
                    <a:cubicBezTo>
                      <a:pt x="15411" y="4134"/>
                      <a:pt x="14316" y="365"/>
                      <a:pt x="12219" y="365"/>
                    </a:cubicBezTo>
                    <a:cubicBezTo>
                      <a:pt x="10152" y="365"/>
                      <a:pt x="9575" y="2249"/>
                      <a:pt x="9575" y="2249"/>
                    </a:cubicBezTo>
                    <a:cubicBezTo>
                      <a:pt x="9575" y="2249"/>
                      <a:pt x="9180" y="0"/>
                      <a:pt x="75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5"/>
              <p:cNvSpPr/>
              <p:nvPr/>
            </p:nvSpPr>
            <p:spPr>
              <a:xfrm>
                <a:off x="329073" y="4934583"/>
                <a:ext cx="757002" cy="204325"/>
              </a:xfrm>
              <a:custGeom>
                <a:rect b="b" l="l" r="r" t="t"/>
                <a:pathLst>
                  <a:path extrusionOk="0" h="5259" w="19484">
                    <a:moveTo>
                      <a:pt x="9483" y="0"/>
                    </a:moveTo>
                    <a:cubicBezTo>
                      <a:pt x="7356" y="0"/>
                      <a:pt x="7356" y="2280"/>
                      <a:pt x="7356" y="2280"/>
                    </a:cubicBezTo>
                    <a:cubicBezTo>
                      <a:pt x="7356" y="2280"/>
                      <a:pt x="6933" y="2078"/>
                      <a:pt x="6395" y="2078"/>
                    </a:cubicBezTo>
                    <a:cubicBezTo>
                      <a:pt x="5956" y="2078"/>
                      <a:pt x="5439" y="2213"/>
                      <a:pt x="5015" y="2706"/>
                    </a:cubicBezTo>
                    <a:cubicBezTo>
                      <a:pt x="5015" y="2706"/>
                      <a:pt x="4164" y="1946"/>
                      <a:pt x="2796" y="1946"/>
                    </a:cubicBezTo>
                    <a:cubicBezTo>
                      <a:pt x="456" y="1946"/>
                      <a:pt x="0" y="5168"/>
                      <a:pt x="0" y="5168"/>
                    </a:cubicBezTo>
                    <a:lnTo>
                      <a:pt x="19456" y="5168"/>
                    </a:lnTo>
                    <a:cubicBezTo>
                      <a:pt x="19250" y="4510"/>
                      <a:pt x="17898" y="517"/>
                      <a:pt x="15471" y="517"/>
                    </a:cubicBezTo>
                    <a:cubicBezTo>
                      <a:pt x="12797" y="517"/>
                      <a:pt x="12067" y="2858"/>
                      <a:pt x="12067" y="2858"/>
                    </a:cubicBezTo>
                    <a:cubicBezTo>
                      <a:pt x="12067" y="2858"/>
                      <a:pt x="11611" y="0"/>
                      <a:pt x="9483" y="0"/>
                    </a:cubicBezTo>
                    <a:close/>
                    <a:moveTo>
                      <a:pt x="19456" y="5168"/>
                    </a:moveTo>
                    <a:lnTo>
                      <a:pt x="19456" y="5168"/>
                    </a:lnTo>
                    <a:cubicBezTo>
                      <a:pt x="19474" y="5227"/>
                      <a:pt x="19484" y="5259"/>
                      <a:pt x="19484" y="5259"/>
                    </a:cubicBezTo>
                    <a:lnTo>
                      <a:pt x="19484" y="5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"/>
          <p:cNvSpPr txBox="1"/>
          <p:nvPr>
            <p:ph type="ctrTitle"/>
          </p:nvPr>
        </p:nvSpPr>
        <p:spPr>
          <a:xfrm>
            <a:off x="713250" y="536525"/>
            <a:ext cx="77175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131" name="Google Shape;131;p6"/>
          <p:cNvGrpSpPr/>
          <p:nvPr/>
        </p:nvGrpSpPr>
        <p:grpSpPr>
          <a:xfrm>
            <a:off x="7820573" y="3798126"/>
            <a:ext cx="1220393" cy="1354055"/>
            <a:chOff x="182748" y="3798126"/>
            <a:chExt cx="1220393" cy="1354055"/>
          </a:xfrm>
        </p:grpSpPr>
        <p:grpSp>
          <p:nvGrpSpPr>
            <p:cNvPr id="132" name="Google Shape;132;p6"/>
            <p:cNvGrpSpPr/>
            <p:nvPr/>
          </p:nvGrpSpPr>
          <p:grpSpPr>
            <a:xfrm>
              <a:off x="195846" y="3798126"/>
              <a:ext cx="1078167" cy="1236909"/>
              <a:chOff x="7281363" y="3551782"/>
              <a:chExt cx="898772" cy="1031101"/>
            </a:xfrm>
          </p:grpSpPr>
          <p:grpSp>
            <p:nvGrpSpPr>
              <p:cNvPr id="133" name="Google Shape;133;p6"/>
              <p:cNvGrpSpPr/>
              <p:nvPr/>
            </p:nvGrpSpPr>
            <p:grpSpPr>
              <a:xfrm>
                <a:off x="7281363" y="3980164"/>
                <a:ext cx="498400" cy="602719"/>
                <a:chOff x="7281363" y="3980164"/>
                <a:chExt cx="498400" cy="602719"/>
              </a:xfrm>
            </p:grpSpPr>
            <p:sp>
              <p:nvSpPr>
                <p:cNvPr id="134" name="Google Shape;134;p6"/>
                <p:cNvSpPr/>
                <p:nvPr/>
              </p:nvSpPr>
              <p:spPr>
                <a:xfrm>
                  <a:off x="7281363" y="3980164"/>
                  <a:ext cx="498400" cy="602719"/>
                </a:xfrm>
                <a:custGeom>
                  <a:rect b="b" l="l" r="r" t="t"/>
                  <a:pathLst>
                    <a:path extrusionOk="0" h="15513" w="12828">
                      <a:moveTo>
                        <a:pt x="2307" y="0"/>
                      </a:moveTo>
                      <a:cubicBezTo>
                        <a:pt x="1720" y="0"/>
                        <a:pt x="1215" y="257"/>
                        <a:pt x="912" y="892"/>
                      </a:cubicBezTo>
                      <a:cubicBezTo>
                        <a:pt x="0" y="2959"/>
                        <a:pt x="3739" y="3627"/>
                        <a:pt x="3739" y="5482"/>
                      </a:cubicBezTo>
                      <a:cubicBezTo>
                        <a:pt x="3739" y="7366"/>
                        <a:pt x="3921" y="8369"/>
                        <a:pt x="5684" y="9403"/>
                      </a:cubicBezTo>
                      <a:cubicBezTo>
                        <a:pt x="7417" y="10406"/>
                        <a:pt x="6961" y="11865"/>
                        <a:pt x="7143" y="12685"/>
                      </a:cubicBezTo>
                      <a:cubicBezTo>
                        <a:pt x="7356" y="13476"/>
                        <a:pt x="9392" y="13962"/>
                        <a:pt x="10456" y="15482"/>
                      </a:cubicBezTo>
                      <a:lnTo>
                        <a:pt x="10456" y="15512"/>
                      </a:lnTo>
                      <a:lnTo>
                        <a:pt x="12128" y="15512"/>
                      </a:lnTo>
                      <a:cubicBezTo>
                        <a:pt x="12128" y="15512"/>
                        <a:pt x="12827" y="8734"/>
                        <a:pt x="11155" y="7761"/>
                      </a:cubicBezTo>
                      <a:cubicBezTo>
                        <a:pt x="9484" y="6819"/>
                        <a:pt x="9636" y="5877"/>
                        <a:pt x="8876" y="4509"/>
                      </a:cubicBezTo>
                      <a:cubicBezTo>
                        <a:pt x="8116" y="3141"/>
                        <a:pt x="7386" y="4205"/>
                        <a:pt x="6140" y="2442"/>
                      </a:cubicBezTo>
                      <a:cubicBezTo>
                        <a:pt x="5303" y="1250"/>
                        <a:pt x="3603" y="0"/>
                        <a:pt x="230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" name="Google Shape;135;p6"/>
                <p:cNvSpPr/>
                <p:nvPr/>
              </p:nvSpPr>
              <p:spPr>
                <a:xfrm>
                  <a:off x="7480926" y="4108116"/>
                  <a:ext cx="248073" cy="473573"/>
                </a:xfrm>
                <a:custGeom>
                  <a:rect b="b" l="l" r="r" t="t"/>
                  <a:pathLst>
                    <a:path extrusionOk="0" fill="none" h="12189" w="6385">
                      <a:moveTo>
                        <a:pt x="6384" y="12189"/>
                      </a:moveTo>
                      <a:cubicBezTo>
                        <a:pt x="6384" y="12189"/>
                        <a:pt x="5199" y="5775"/>
                        <a:pt x="1" y="0"/>
                      </a:cubicBezTo>
                    </a:path>
                  </a:pathLst>
                </a:custGeom>
                <a:noFill/>
                <a:ln cap="rnd" cmpd="sng" w="6075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6" name="Google Shape;136;p6"/>
              <p:cNvGrpSpPr/>
              <p:nvPr/>
            </p:nvGrpSpPr>
            <p:grpSpPr>
              <a:xfrm>
                <a:off x="7604954" y="3551782"/>
                <a:ext cx="316337" cy="1029875"/>
                <a:chOff x="7604954" y="3551782"/>
                <a:chExt cx="316337" cy="1029875"/>
              </a:xfrm>
            </p:grpSpPr>
            <p:sp>
              <p:nvSpPr>
                <p:cNvPr id="137" name="Google Shape;137;p6"/>
                <p:cNvSpPr/>
                <p:nvPr/>
              </p:nvSpPr>
              <p:spPr>
                <a:xfrm>
                  <a:off x="7604954" y="3551782"/>
                  <a:ext cx="316337" cy="993264"/>
                </a:xfrm>
                <a:custGeom>
                  <a:rect b="b" l="l" r="r" t="t"/>
                  <a:pathLst>
                    <a:path extrusionOk="0" h="25565" w="8142">
                      <a:moveTo>
                        <a:pt x="6083" y="0"/>
                      </a:moveTo>
                      <a:cubicBezTo>
                        <a:pt x="5976" y="0"/>
                        <a:pt x="5864" y="11"/>
                        <a:pt x="5745" y="32"/>
                      </a:cubicBezTo>
                      <a:cubicBezTo>
                        <a:pt x="2736" y="549"/>
                        <a:pt x="4134" y="3892"/>
                        <a:pt x="2706" y="5503"/>
                      </a:cubicBezTo>
                      <a:cubicBezTo>
                        <a:pt x="1490" y="6841"/>
                        <a:pt x="1186" y="8573"/>
                        <a:pt x="1763" y="9789"/>
                      </a:cubicBezTo>
                      <a:cubicBezTo>
                        <a:pt x="2858" y="12160"/>
                        <a:pt x="1672" y="12829"/>
                        <a:pt x="1064" y="14318"/>
                      </a:cubicBezTo>
                      <a:cubicBezTo>
                        <a:pt x="1" y="16932"/>
                        <a:pt x="2311" y="23558"/>
                        <a:pt x="2615" y="25534"/>
                      </a:cubicBezTo>
                      <a:lnTo>
                        <a:pt x="2615" y="25564"/>
                      </a:lnTo>
                      <a:lnTo>
                        <a:pt x="4742" y="25564"/>
                      </a:lnTo>
                      <a:cubicBezTo>
                        <a:pt x="4742" y="25564"/>
                        <a:pt x="4560" y="22981"/>
                        <a:pt x="5441" y="20154"/>
                      </a:cubicBezTo>
                      <a:cubicBezTo>
                        <a:pt x="6323" y="17358"/>
                        <a:pt x="4286" y="17479"/>
                        <a:pt x="6049" y="14865"/>
                      </a:cubicBezTo>
                      <a:cubicBezTo>
                        <a:pt x="7174" y="13193"/>
                        <a:pt x="4377" y="12525"/>
                        <a:pt x="6931" y="9789"/>
                      </a:cubicBezTo>
                      <a:cubicBezTo>
                        <a:pt x="8055" y="8543"/>
                        <a:pt x="6809" y="6780"/>
                        <a:pt x="7478" y="5199"/>
                      </a:cubicBezTo>
                      <a:cubicBezTo>
                        <a:pt x="8142" y="3641"/>
                        <a:pt x="8093" y="0"/>
                        <a:pt x="608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" name="Google Shape;138;p6"/>
                <p:cNvSpPr/>
                <p:nvPr/>
              </p:nvSpPr>
              <p:spPr>
                <a:xfrm>
                  <a:off x="7665180" y="3697101"/>
                  <a:ext cx="150010" cy="884555"/>
                </a:xfrm>
                <a:custGeom>
                  <a:rect b="b" l="l" r="r" t="t"/>
                  <a:pathLst>
                    <a:path extrusionOk="0" fill="none" h="22767" w="3861">
                      <a:moveTo>
                        <a:pt x="3861" y="0"/>
                      </a:moveTo>
                      <a:cubicBezTo>
                        <a:pt x="3861" y="0"/>
                        <a:pt x="1" y="12645"/>
                        <a:pt x="2280" y="22767"/>
                      </a:cubicBezTo>
                    </a:path>
                  </a:pathLst>
                </a:custGeom>
                <a:noFill/>
                <a:ln cap="rnd" cmpd="sng" w="6075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9" name="Google Shape;139;p6"/>
              <p:cNvGrpSpPr/>
              <p:nvPr/>
            </p:nvGrpSpPr>
            <p:grpSpPr>
              <a:xfrm>
                <a:off x="7714799" y="3894604"/>
                <a:ext cx="465336" cy="687076"/>
                <a:chOff x="7714799" y="3894604"/>
                <a:chExt cx="465336" cy="687076"/>
              </a:xfrm>
            </p:grpSpPr>
            <p:sp>
              <p:nvSpPr>
                <p:cNvPr id="140" name="Google Shape;140;p6"/>
                <p:cNvSpPr/>
                <p:nvPr/>
              </p:nvSpPr>
              <p:spPr>
                <a:xfrm>
                  <a:off x="7714799" y="3894604"/>
                  <a:ext cx="465336" cy="662280"/>
                </a:xfrm>
                <a:custGeom>
                  <a:rect b="b" l="l" r="r" t="t"/>
                  <a:pathLst>
                    <a:path extrusionOk="0" h="17046" w="11977">
                      <a:moveTo>
                        <a:pt x="10424" y="1"/>
                      </a:moveTo>
                      <a:cubicBezTo>
                        <a:pt x="9343" y="1"/>
                        <a:pt x="7698" y="1141"/>
                        <a:pt x="7174" y="1665"/>
                      </a:cubicBezTo>
                      <a:cubicBezTo>
                        <a:pt x="6999" y="1840"/>
                        <a:pt x="6797" y="1878"/>
                        <a:pt x="6568" y="1878"/>
                      </a:cubicBezTo>
                      <a:cubicBezTo>
                        <a:pt x="6389" y="1878"/>
                        <a:pt x="6194" y="1855"/>
                        <a:pt x="5981" y="1855"/>
                      </a:cubicBezTo>
                      <a:cubicBezTo>
                        <a:pt x="5467" y="1855"/>
                        <a:pt x="4853" y="1990"/>
                        <a:pt x="4134" y="2911"/>
                      </a:cubicBezTo>
                      <a:cubicBezTo>
                        <a:pt x="2797" y="4583"/>
                        <a:pt x="3800" y="5647"/>
                        <a:pt x="2979" y="6316"/>
                      </a:cubicBezTo>
                      <a:cubicBezTo>
                        <a:pt x="2189" y="7015"/>
                        <a:pt x="1520" y="6529"/>
                        <a:pt x="943" y="8109"/>
                      </a:cubicBezTo>
                      <a:cubicBezTo>
                        <a:pt x="0" y="10845"/>
                        <a:pt x="821" y="17045"/>
                        <a:pt x="821" y="17045"/>
                      </a:cubicBezTo>
                      <a:lnTo>
                        <a:pt x="2037" y="17045"/>
                      </a:lnTo>
                      <a:cubicBezTo>
                        <a:pt x="4347" y="15282"/>
                        <a:pt x="4833" y="12608"/>
                        <a:pt x="5016" y="10510"/>
                      </a:cubicBezTo>
                      <a:cubicBezTo>
                        <a:pt x="5259" y="7288"/>
                        <a:pt x="6900" y="8595"/>
                        <a:pt x="7751" y="6863"/>
                      </a:cubicBezTo>
                      <a:cubicBezTo>
                        <a:pt x="8572" y="5100"/>
                        <a:pt x="6931" y="4462"/>
                        <a:pt x="8754" y="3550"/>
                      </a:cubicBezTo>
                      <a:cubicBezTo>
                        <a:pt x="10578" y="2638"/>
                        <a:pt x="11976" y="1240"/>
                        <a:pt x="11156" y="297"/>
                      </a:cubicBezTo>
                      <a:cubicBezTo>
                        <a:pt x="10978" y="87"/>
                        <a:pt x="10723" y="1"/>
                        <a:pt x="104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" name="Google Shape;141;p6"/>
                <p:cNvSpPr/>
                <p:nvPr/>
              </p:nvSpPr>
              <p:spPr>
                <a:xfrm>
                  <a:off x="7736053" y="4006547"/>
                  <a:ext cx="266917" cy="575134"/>
                </a:xfrm>
                <a:custGeom>
                  <a:rect b="b" l="l" r="r" t="t"/>
                  <a:pathLst>
                    <a:path extrusionOk="0" fill="none" h="14803" w="6870">
                      <a:moveTo>
                        <a:pt x="6870" y="0"/>
                      </a:moveTo>
                      <a:cubicBezTo>
                        <a:pt x="6870" y="0"/>
                        <a:pt x="0" y="6322"/>
                        <a:pt x="912" y="14803"/>
                      </a:cubicBezTo>
                    </a:path>
                  </a:pathLst>
                </a:custGeom>
                <a:noFill/>
                <a:ln cap="rnd" cmpd="sng" w="6075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42" name="Google Shape;142;p6"/>
            <p:cNvGrpSpPr/>
            <p:nvPr/>
          </p:nvGrpSpPr>
          <p:grpSpPr>
            <a:xfrm>
              <a:off x="182748" y="4947856"/>
              <a:ext cx="1220393" cy="204325"/>
              <a:chOff x="329073" y="4934583"/>
              <a:chExt cx="1220393" cy="204325"/>
            </a:xfrm>
          </p:grpSpPr>
          <p:sp>
            <p:nvSpPr>
              <p:cNvPr id="143" name="Google Shape;143;p6"/>
              <p:cNvSpPr/>
              <p:nvPr/>
            </p:nvSpPr>
            <p:spPr>
              <a:xfrm>
                <a:off x="950710" y="4978292"/>
                <a:ext cx="598756" cy="160616"/>
              </a:xfrm>
              <a:custGeom>
                <a:rect b="b" l="l" r="r" t="t"/>
                <a:pathLst>
                  <a:path extrusionOk="0" h="4134" w="15411">
                    <a:moveTo>
                      <a:pt x="7508" y="0"/>
                    </a:moveTo>
                    <a:cubicBezTo>
                      <a:pt x="5836" y="0"/>
                      <a:pt x="5836" y="1824"/>
                      <a:pt x="5836" y="1824"/>
                    </a:cubicBezTo>
                    <a:cubicBezTo>
                      <a:pt x="5836" y="1824"/>
                      <a:pt x="5494" y="1643"/>
                      <a:pt x="5060" y="1643"/>
                    </a:cubicBezTo>
                    <a:cubicBezTo>
                      <a:pt x="4717" y="1643"/>
                      <a:pt x="4317" y="1756"/>
                      <a:pt x="3982" y="2158"/>
                    </a:cubicBezTo>
                    <a:cubicBezTo>
                      <a:pt x="3982" y="2158"/>
                      <a:pt x="3283" y="1550"/>
                      <a:pt x="2249" y="1550"/>
                    </a:cubicBezTo>
                    <a:cubicBezTo>
                      <a:pt x="365" y="1550"/>
                      <a:pt x="0" y="4134"/>
                      <a:pt x="0" y="4134"/>
                    </a:cubicBezTo>
                    <a:lnTo>
                      <a:pt x="15411" y="4134"/>
                    </a:lnTo>
                    <a:cubicBezTo>
                      <a:pt x="15411" y="4134"/>
                      <a:pt x="14316" y="365"/>
                      <a:pt x="12219" y="365"/>
                    </a:cubicBezTo>
                    <a:cubicBezTo>
                      <a:pt x="10152" y="365"/>
                      <a:pt x="9575" y="2249"/>
                      <a:pt x="9575" y="2249"/>
                    </a:cubicBezTo>
                    <a:cubicBezTo>
                      <a:pt x="9575" y="2249"/>
                      <a:pt x="9180" y="0"/>
                      <a:pt x="75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6"/>
              <p:cNvSpPr/>
              <p:nvPr/>
            </p:nvSpPr>
            <p:spPr>
              <a:xfrm>
                <a:off x="329073" y="4934583"/>
                <a:ext cx="757002" cy="204325"/>
              </a:xfrm>
              <a:custGeom>
                <a:rect b="b" l="l" r="r" t="t"/>
                <a:pathLst>
                  <a:path extrusionOk="0" h="5259" w="19484">
                    <a:moveTo>
                      <a:pt x="9483" y="0"/>
                    </a:moveTo>
                    <a:cubicBezTo>
                      <a:pt x="7356" y="0"/>
                      <a:pt x="7356" y="2280"/>
                      <a:pt x="7356" y="2280"/>
                    </a:cubicBezTo>
                    <a:cubicBezTo>
                      <a:pt x="7356" y="2280"/>
                      <a:pt x="6933" y="2078"/>
                      <a:pt x="6395" y="2078"/>
                    </a:cubicBezTo>
                    <a:cubicBezTo>
                      <a:pt x="5956" y="2078"/>
                      <a:pt x="5439" y="2213"/>
                      <a:pt x="5015" y="2706"/>
                    </a:cubicBezTo>
                    <a:cubicBezTo>
                      <a:pt x="5015" y="2706"/>
                      <a:pt x="4164" y="1946"/>
                      <a:pt x="2796" y="1946"/>
                    </a:cubicBezTo>
                    <a:cubicBezTo>
                      <a:pt x="456" y="1946"/>
                      <a:pt x="0" y="5168"/>
                      <a:pt x="0" y="5168"/>
                    </a:cubicBezTo>
                    <a:lnTo>
                      <a:pt x="19456" y="5168"/>
                    </a:lnTo>
                    <a:cubicBezTo>
                      <a:pt x="19250" y="4510"/>
                      <a:pt x="17898" y="517"/>
                      <a:pt x="15471" y="517"/>
                    </a:cubicBezTo>
                    <a:cubicBezTo>
                      <a:pt x="12797" y="517"/>
                      <a:pt x="12067" y="2858"/>
                      <a:pt x="12067" y="2858"/>
                    </a:cubicBezTo>
                    <a:cubicBezTo>
                      <a:pt x="12067" y="2858"/>
                      <a:pt x="11611" y="0"/>
                      <a:pt x="9483" y="0"/>
                    </a:cubicBezTo>
                    <a:close/>
                    <a:moveTo>
                      <a:pt x="19456" y="5168"/>
                    </a:moveTo>
                    <a:lnTo>
                      <a:pt x="19456" y="5168"/>
                    </a:lnTo>
                    <a:cubicBezTo>
                      <a:pt x="19474" y="5227"/>
                      <a:pt x="19484" y="5259"/>
                      <a:pt x="19484" y="5259"/>
                    </a:cubicBezTo>
                    <a:lnTo>
                      <a:pt x="19484" y="5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5" name="Google Shape;145;p6"/>
          <p:cNvSpPr/>
          <p:nvPr/>
        </p:nvSpPr>
        <p:spPr>
          <a:xfrm>
            <a:off x="1221385" y="4991565"/>
            <a:ext cx="598756" cy="160616"/>
          </a:xfrm>
          <a:custGeom>
            <a:rect b="b" l="l" r="r" t="t"/>
            <a:pathLst>
              <a:path extrusionOk="0" h="4134" w="15411">
                <a:moveTo>
                  <a:pt x="7508" y="0"/>
                </a:moveTo>
                <a:cubicBezTo>
                  <a:pt x="5836" y="0"/>
                  <a:pt x="5836" y="1824"/>
                  <a:pt x="5836" y="1824"/>
                </a:cubicBezTo>
                <a:cubicBezTo>
                  <a:pt x="5836" y="1824"/>
                  <a:pt x="5494" y="1643"/>
                  <a:pt x="5060" y="1643"/>
                </a:cubicBezTo>
                <a:cubicBezTo>
                  <a:pt x="4717" y="1643"/>
                  <a:pt x="4317" y="1756"/>
                  <a:pt x="3982" y="2158"/>
                </a:cubicBezTo>
                <a:cubicBezTo>
                  <a:pt x="3982" y="2158"/>
                  <a:pt x="3283" y="1550"/>
                  <a:pt x="2249" y="1550"/>
                </a:cubicBezTo>
                <a:cubicBezTo>
                  <a:pt x="365" y="1550"/>
                  <a:pt x="0" y="4134"/>
                  <a:pt x="0" y="4134"/>
                </a:cubicBezTo>
                <a:lnTo>
                  <a:pt x="15411" y="4134"/>
                </a:lnTo>
                <a:cubicBezTo>
                  <a:pt x="15411" y="4134"/>
                  <a:pt x="14316" y="365"/>
                  <a:pt x="12219" y="365"/>
                </a:cubicBezTo>
                <a:cubicBezTo>
                  <a:pt x="10152" y="365"/>
                  <a:pt x="9575" y="2249"/>
                  <a:pt x="9575" y="2249"/>
                </a:cubicBezTo>
                <a:cubicBezTo>
                  <a:pt x="9575" y="2249"/>
                  <a:pt x="9180" y="0"/>
                  <a:pt x="75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/>
          <p:nvPr>
            <p:ph idx="1" type="subTitle"/>
          </p:nvPr>
        </p:nvSpPr>
        <p:spPr>
          <a:xfrm>
            <a:off x="4819650" y="1373375"/>
            <a:ext cx="3611400" cy="24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naheim"/>
              <a:buChar char="●"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148" name="Google Shape;148;p7"/>
          <p:cNvSpPr txBox="1"/>
          <p:nvPr>
            <p:ph type="ctrTitle"/>
          </p:nvPr>
        </p:nvSpPr>
        <p:spPr>
          <a:xfrm>
            <a:off x="713250" y="536525"/>
            <a:ext cx="38586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149" name="Google Shape;149;p7"/>
          <p:cNvGrpSpPr/>
          <p:nvPr/>
        </p:nvGrpSpPr>
        <p:grpSpPr>
          <a:xfrm flipH="1">
            <a:off x="7950356" y="4400525"/>
            <a:ext cx="770391" cy="753388"/>
            <a:chOff x="1588425" y="2191100"/>
            <a:chExt cx="482550" cy="471900"/>
          </a:xfrm>
        </p:grpSpPr>
        <p:sp>
          <p:nvSpPr>
            <p:cNvPr id="150" name="Google Shape;150;p7"/>
            <p:cNvSpPr/>
            <p:nvPr/>
          </p:nvSpPr>
          <p:spPr>
            <a:xfrm>
              <a:off x="1588425" y="2191100"/>
              <a:ext cx="482550" cy="471900"/>
            </a:xfrm>
            <a:custGeom>
              <a:rect b="b" l="l" r="r" t="t"/>
              <a:pathLst>
                <a:path extrusionOk="0" h="18876" w="19302">
                  <a:moveTo>
                    <a:pt x="2231" y="1"/>
                  </a:moveTo>
                  <a:cubicBezTo>
                    <a:pt x="2112" y="1"/>
                    <a:pt x="1986" y="10"/>
                    <a:pt x="1854" y="31"/>
                  </a:cubicBezTo>
                  <a:cubicBezTo>
                    <a:pt x="304" y="243"/>
                    <a:pt x="912" y="1702"/>
                    <a:pt x="1702" y="3070"/>
                  </a:cubicBezTo>
                  <a:cubicBezTo>
                    <a:pt x="2214" y="3956"/>
                    <a:pt x="1999" y="4077"/>
                    <a:pt x="1636" y="4077"/>
                  </a:cubicBezTo>
                  <a:cubicBezTo>
                    <a:pt x="1499" y="4077"/>
                    <a:pt x="1342" y="4060"/>
                    <a:pt x="1194" y="4060"/>
                  </a:cubicBezTo>
                  <a:cubicBezTo>
                    <a:pt x="1127" y="4060"/>
                    <a:pt x="1063" y="4063"/>
                    <a:pt x="1003" y="4073"/>
                  </a:cubicBezTo>
                  <a:cubicBezTo>
                    <a:pt x="456" y="4195"/>
                    <a:pt x="0" y="4651"/>
                    <a:pt x="1307" y="6809"/>
                  </a:cubicBezTo>
                  <a:cubicBezTo>
                    <a:pt x="2736" y="8937"/>
                    <a:pt x="5806" y="9636"/>
                    <a:pt x="4924" y="9940"/>
                  </a:cubicBezTo>
                  <a:cubicBezTo>
                    <a:pt x="4104" y="10213"/>
                    <a:pt x="2462" y="9544"/>
                    <a:pt x="1885" y="11216"/>
                  </a:cubicBezTo>
                  <a:cubicBezTo>
                    <a:pt x="1307" y="12888"/>
                    <a:pt x="4559" y="14681"/>
                    <a:pt x="4468" y="15076"/>
                  </a:cubicBezTo>
                  <a:cubicBezTo>
                    <a:pt x="4453" y="15169"/>
                    <a:pt x="4283" y="15195"/>
                    <a:pt x="4035" y="15195"/>
                  </a:cubicBezTo>
                  <a:cubicBezTo>
                    <a:pt x="3722" y="15195"/>
                    <a:pt x="3285" y="15154"/>
                    <a:pt x="2869" y="15154"/>
                  </a:cubicBezTo>
                  <a:cubicBezTo>
                    <a:pt x="2316" y="15154"/>
                    <a:pt x="1801" y="15227"/>
                    <a:pt x="1672" y="15563"/>
                  </a:cubicBezTo>
                  <a:cubicBezTo>
                    <a:pt x="1398" y="16353"/>
                    <a:pt x="2341" y="17387"/>
                    <a:pt x="4468" y="18663"/>
                  </a:cubicBezTo>
                  <a:cubicBezTo>
                    <a:pt x="4590" y="18754"/>
                    <a:pt x="4711" y="18815"/>
                    <a:pt x="4803" y="18876"/>
                  </a:cubicBezTo>
                  <a:lnTo>
                    <a:pt x="19301" y="18876"/>
                  </a:lnTo>
                  <a:cubicBezTo>
                    <a:pt x="19301" y="16748"/>
                    <a:pt x="19149" y="13617"/>
                    <a:pt x="18481" y="12219"/>
                  </a:cubicBezTo>
                  <a:cubicBezTo>
                    <a:pt x="17936" y="10981"/>
                    <a:pt x="16835" y="10640"/>
                    <a:pt x="15846" y="10640"/>
                  </a:cubicBezTo>
                  <a:cubicBezTo>
                    <a:pt x="15013" y="10640"/>
                    <a:pt x="14260" y="10881"/>
                    <a:pt x="13982" y="11034"/>
                  </a:cubicBezTo>
                  <a:cubicBezTo>
                    <a:pt x="13964" y="11043"/>
                    <a:pt x="13947" y="11047"/>
                    <a:pt x="13932" y="11047"/>
                  </a:cubicBezTo>
                  <a:cubicBezTo>
                    <a:pt x="13408" y="11047"/>
                    <a:pt x="13934" y="6297"/>
                    <a:pt x="12341" y="5441"/>
                  </a:cubicBezTo>
                  <a:cubicBezTo>
                    <a:pt x="12202" y="5370"/>
                    <a:pt x="12070" y="5338"/>
                    <a:pt x="11943" y="5338"/>
                  </a:cubicBezTo>
                  <a:cubicBezTo>
                    <a:pt x="10982" y="5338"/>
                    <a:pt x="10319" y="7145"/>
                    <a:pt x="9514" y="7386"/>
                  </a:cubicBezTo>
                  <a:cubicBezTo>
                    <a:pt x="9487" y="7394"/>
                    <a:pt x="9461" y="7398"/>
                    <a:pt x="9436" y="7398"/>
                  </a:cubicBezTo>
                  <a:cubicBezTo>
                    <a:pt x="8544" y="7398"/>
                    <a:pt x="8063" y="2914"/>
                    <a:pt x="7295" y="1733"/>
                  </a:cubicBezTo>
                  <a:cubicBezTo>
                    <a:pt x="6938" y="1204"/>
                    <a:pt x="6488" y="1014"/>
                    <a:pt x="6085" y="1014"/>
                  </a:cubicBezTo>
                  <a:cubicBezTo>
                    <a:pt x="5561" y="1014"/>
                    <a:pt x="5114" y="1333"/>
                    <a:pt x="5046" y="1642"/>
                  </a:cubicBezTo>
                  <a:cubicBezTo>
                    <a:pt x="4977" y="1970"/>
                    <a:pt x="4661" y="2191"/>
                    <a:pt x="4414" y="2191"/>
                  </a:cubicBezTo>
                  <a:cubicBezTo>
                    <a:pt x="4226" y="2191"/>
                    <a:pt x="4077" y="2064"/>
                    <a:pt x="4104" y="1763"/>
                  </a:cubicBezTo>
                  <a:cubicBezTo>
                    <a:pt x="4131" y="1150"/>
                    <a:pt x="3546" y="1"/>
                    <a:pt x="22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1710750" y="2318450"/>
              <a:ext cx="288025" cy="339250"/>
            </a:xfrm>
            <a:custGeom>
              <a:rect b="b" l="l" r="r" t="t"/>
              <a:pathLst>
                <a:path extrusionOk="0" h="13570" w="11521">
                  <a:moveTo>
                    <a:pt x="181" y="1"/>
                  </a:moveTo>
                  <a:cubicBezTo>
                    <a:pt x="159" y="1"/>
                    <a:pt x="139" y="5"/>
                    <a:pt x="122" y="13"/>
                  </a:cubicBezTo>
                  <a:cubicBezTo>
                    <a:pt x="31" y="43"/>
                    <a:pt x="1" y="165"/>
                    <a:pt x="31" y="256"/>
                  </a:cubicBezTo>
                  <a:cubicBezTo>
                    <a:pt x="3071" y="7490"/>
                    <a:pt x="11156" y="13478"/>
                    <a:pt x="11247" y="13539"/>
                  </a:cubicBezTo>
                  <a:cubicBezTo>
                    <a:pt x="11278" y="13569"/>
                    <a:pt x="11308" y="13569"/>
                    <a:pt x="11369" y="13569"/>
                  </a:cubicBezTo>
                  <a:cubicBezTo>
                    <a:pt x="11399" y="13569"/>
                    <a:pt x="11430" y="13569"/>
                    <a:pt x="11460" y="13478"/>
                  </a:cubicBezTo>
                  <a:cubicBezTo>
                    <a:pt x="11521" y="13387"/>
                    <a:pt x="11521" y="13265"/>
                    <a:pt x="11430" y="13235"/>
                  </a:cubicBezTo>
                  <a:cubicBezTo>
                    <a:pt x="11308" y="13144"/>
                    <a:pt x="3314" y="7277"/>
                    <a:pt x="335" y="74"/>
                  </a:cubicBezTo>
                  <a:cubicBezTo>
                    <a:pt x="313" y="29"/>
                    <a:pt x="242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1806500" y="2591725"/>
              <a:ext cx="129975" cy="18100"/>
            </a:xfrm>
            <a:custGeom>
              <a:rect b="b" l="l" r="r" t="t"/>
              <a:pathLst>
                <a:path extrusionOk="0" h="724" w="5199">
                  <a:moveTo>
                    <a:pt x="2218" y="0"/>
                  </a:moveTo>
                  <a:cubicBezTo>
                    <a:pt x="1485" y="0"/>
                    <a:pt x="732" y="90"/>
                    <a:pt x="122" y="358"/>
                  </a:cubicBezTo>
                  <a:cubicBezTo>
                    <a:pt x="31" y="419"/>
                    <a:pt x="1" y="510"/>
                    <a:pt x="31" y="602"/>
                  </a:cubicBezTo>
                  <a:cubicBezTo>
                    <a:pt x="92" y="662"/>
                    <a:pt x="122" y="723"/>
                    <a:pt x="183" y="723"/>
                  </a:cubicBezTo>
                  <a:cubicBezTo>
                    <a:pt x="183" y="723"/>
                    <a:pt x="244" y="723"/>
                    <a:pt x="274" y="662"/>
                  </a:cubicBezTo>
                  <a:cubicBezTo>
                    <a:pt x="821" y="409"/>
                    <a:pt x="1524" y="325"/>
                    <a:pt x="2218" y="325"/>
                  </a:cubicBezTo>
                  <a:cubicBezTo>
                    <a:pt x="3608" y="325"/>
                    <a:pt x="4965" y="662"/>
                    <a:pt x="4986" y="662"/>
                  </a:cubicBezTo>
                  <a:cubicBezTo>
                    <a:pt x="4996" y="668"/>
                    <a:pt x="5008" y="670"/>
                    <a:pt x="5020" y="670"/>
                  </a:cubicBezTo>
                  <a:cubicBezTo>
                    <a:pt x="5077" y="670"/>
                    <a:pt x="5143" y="616"/>
                    <a:pt x="5168" y="541"/>
                  </a:cubicBezTo>
                  <a:cubicBezTo>
                    <a:pt x="5198" y="480"/>
                    <a:pt x="5138" y="419"/>
                    <a:pt x="5046" y="358"/>
                  </a:cubicBezTo>
                  <a:cubicBezTo>
                    <a:pt x="4986" y="338"/>
                    <a:pt x="3641" y="0"/>
                    <a:pt x="2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1849050" y="2419825"/>
              <a:ext cx="28150" cy="129950"/>
            </a:xfrm>
            <a:custGeom>
              <a:rect b="b" l="l" r="r" t="t"/>
              <a:pathLst>
                <a:path extrusionOk="0" h="5198" w="1126">
                  <a:moveTo>
                    <a:pt x="670" y="0"/>
                  </a:moveTo>
                  <a:cubicBezTo>
                    <a:pt x="578" y="0"/>
                    <a:pt x="457" y="61"/>
                    <a:pt x="457" y="152"/>
                  </a:cubicBezTo>
                  <a:cubicBezTo>
                    <a:pt x="457" y="304"/>
                    <a:pt x="1" y="3253"/>
                    <a:pt x="761" y="5076"/>
                  </a:cubicBezTo>
                  <a:cubicBezTo>
                    <a:pt x="821" y="5168"/>
                    <a:pt x="852" y="5198"/>
                    <a:pt x="913" y="5198"/>
                  </a:cubicBezTo>
                  <a:cubicBezTo>
                    <a:pt x="913" y="5198"/>
                    <a:pt x="973" y="5198"/>
                    <a:pt x="1004" y="5168"/>
                  </a:cubicBezTo>
                  <a:cubicBezTo>
                    <a:pt x="1065" y="5107"/>
                    <a:pt x="1125" y="5016"/>
                    <a:pt x="1065" y="4924"/>
                  </a:cubicBezTo>
                  <a:cubicBezTo>
                    <a:pt x="396" y="3192"/>
                    <a:pt x="821" y="213"/>
                    <a:pt x="821" y="183"/>
                  </a:cubicBezTo>
                  <a:cubicBezTo>
                    <a:pt x="821" y="92"/>
                    <a:pt x="730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1736600" y="2471975"/>
              <a:ext cx="93475" cy="26150"/>
            </a:xfrm>
            <a:custGeom>
              <a:rect b="b" l="l" r="r" t="t"/>
              <a:pathLst>
                <a:path extrusionOk="0" h="1046" w="3739">
                  <a:moveTo>
                    <a:pt x="1300" y="1"/>
                  </a:moveTo>
                  <a:cubicBezTo>
                    <a:pt x="683" y="1"/>
                    <a:pt x="191" y="72"/>
                    <a:pt x="152" y="72"/>
                  </a:cubicBezTo>
                  <a:cubicBezTo>
                    <a:pt x="31" y="72"/>
                    <a:pt x="0" y="194"/>
                    <a:pt x="0" y="255"/>
                  </a:cubicBezTo>
                  <a:cubicBezTo>
                    <a:pt x="0" y="376"/>
                    <a:pt x="91" y="407"/>
                    <a:pt x="183" y="407"/>
                  </a:cubicBezTo>
                  <a:cubicBezTo>
                    <a:pt x="401" y="387"/>
                    <a:pt x="756" y="361"/>
                    <a:pt x="1154" y="361"/>
                  </a:cubicBezTo>
                  <a:cubicBezTo>
                    <a:pt x="1976" y="361"/>
                    <a:pt x="2985" y="473"/>
                    <a:pt x="3374" y="984"/>
                  </a:cubicBezTo>
                  <a:cubicBezTo>
                    <a:pt x="3374" y="1015"/>
                    <a:pt x="3435" y="1045"/>
                    <a:pt x="3496" y="1045"/>
                  </a:cubicBezTo>
                  <a:cubicBezTo>
                    <a:pt x="3526" y="1045"/>
                    <a:pt x="3557" y="1015"/>
                    <a:pt x="3648" y="984"/>
                  </a:cubicBezTo>
                  <a:cubicBezTo>
                    <a:pt x="3709" y="954"/>
                    <a:pt x="3739" y="832"/>
                    <a:pt x="3678" y="741"/>
                  </a:cubicBezTo>
                  <a:cubicBezTo>
                    <a:pt x="3190" y="131"/>
                    <a:pt x="2131" y="1"/>
                    <a:pt x="1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"/>
          <p:cNvSpPr txBox="1"/>
          <p:nvPr>
            <p:ph type="title"/>
          </p:nvPr>
        </p:nvSpPr>
        <p:spPr>
          <a:xfrm>
            <a:off x="3181025" y="571500"/>
            <a:ext cx="5235900" cy="18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57" name="Google Shape;157;p8"/>
          <p:cNvGrpSpPr/>
          <p:nvPr/>
        </p:nvGrpSpPr>
        <p:grpSpPr>
          <a:xfrm>
            <a:off x="7773560" y="4991565"/>
            <a:ext cx="1136331" cy="160616"/>
            <a:chOff x="1221385" y="4991565"/>
            <a:chExt cx="1136331" cy="160616"/>
          </a:xfrm>
        </p:grpSpPr>
        <p:sp>
          <p:nvSpPr>
            <p:cNvPr id="158" name="Google Shape;158;p8"/>
            <p:cNvSpPr/>
            <p:nvPr/>
          </p:nvSpPr>
          <p:spPr>
            <a:xfrm>
              <a:off x="1221385" y="4991565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1758960" y="4991565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"/>
          <p:cNvSpPr txBox="1"/>
          <p:nvPr>
            <p:ph type="title"/>
          </p:nvPr>
        </p:nvSpPr>
        <p:spPr>
          <a:xfrm>
            <a:off x="1399025" y="715825"/>
            <a:ext cx="2581800" cy="11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2" name="Google Shape;162;p9"/>
          <p:cNvSpPr txBox="1"/>
          <p:nvPr>
            <p:ph idx="1" type="subTitle"/>
          </p:nvPr>
        </p:nvSpPr>
        <p:spPr>
          <a:xfrm flipH="1">
            <a:off x="1399025" y="1908575"/>
            <a:ext cx="3348600" cy="18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163" name="Google Shape;163;p9"/>
          <p:cNvGrpSpPr/>
          <p:nvPr/>
        </p:nvGrpSpPr>
        <p:grpSpPr>
          <a:xfrm>
            <a:off x="8069876" y="2932999"/>
            <a:ext cx="907107" cy="2208226"/>
            <a:chOff x="6075622" y="1976872"/>
            <a:chExt cx="1024632" cy="2494325"/>
          </a:xfrm>
        </p:grpSpPr>
        <p:sp>
          <p:nvSpPr>
            <p:cNvPr id="164" name="Google Shape;164;p9"/>
            <p:cNvSpPr/>
            <p:nvPr/>
          </p:nvSpPr>
          <p:spPr>
            <a:xfrm>
              <a:off x="6075622" y="2110716"/>
              <a:ext cx="1024632" cy="2360481"/>
            </a:xfrm>
            <a:custGeom>
              <a:rect b="b" l="l" r="r" t="t"/>
              <a:pathLst>
                <a:path extrusionOk="0" h="48178" w="20913">
                  <a:moveTo>
                    <a:pt x="0" y="1"/>
                  </a:moveTo>
                  <a:lnTo>
                    <a:pt x="0" y="48178"/>
                  </a:lnTo>
                  <a:lnTo>
                    <a:pt x="20913" y="48178"/>
                  </a:lnTo>
                  <a:lnTo>
                    <a:pt x="20913" y="1"/>
                  </a:lnTo>
                  <a:close/>
                </a:path>
              </a:pathLst>
            </a:custGeom>
            <a:solidFill>
              <a:srgbClr val="BBB6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6297536" y="1976872"/>
              <a:ext cx="571919" cy="143016"/>
            </a:xfrm>
            <a:custGeom>
              <a:rect b="b" l="l" r="r" t="t"/>
              <a:pathLst>
                <a:path extrusionOk="0" h="2919" w="11673">
                  <a:moveTo>
                    <a:pt x="0" y="1"/>
                  </a:moveTo>
                  <a:lnTo>
                    <a:pt x="0" y="2919"/>
                  </a:lnTo>
                  <a:lnTo>
                    <a:pt x="11672" y="2919"/>
                  </a:lnTo>
                  <a:lnTo>
                    <a:pt x="11672" y="1"/>
                  </a:lnTo>
                  <a:close/>
                </a:path>
              </a:pathLst>
            </a:custGeom>
            <a:solidFill>
              <a:srgbClr val="BBB6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6170924" y="2244776"/>
              <a:ext cx="87946" cy="146005"/>
            </a:xfrm>
            <a:custGeom>
              <a:rect b="b" l="l" r="r" t="t"/>
              <a:pathLst>
                <a:path extrusionOk="0" h="2980" w="1795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6357118" y="2244776"/>
              <a:ext cx="87897" cy="146005"/>
            </a:xfrm>
            <a:custGeom>
              <a:rect b="b" l="l" r="r" t="t"/>
              <a:pathLst>
                <a:path extrusionOk="0" h="2980" w="1794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6541794" y="2244776"/>
              <a:ext cx="87897" cy="146005"/>
            </a:xfrm>
            <a:custGeom>
              <a:rect b="b" l="l" r="r" t="t"/>
              <a:pathLst>
                <a:path extrusionOk="0" h="2980" w="1794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6727939" y="2244776"/>
              <a:ext cx="87946" cy="146005"/>
            </a:xfrm>
            <a:custGeom>
              <a:rect b="b" l="l" r="r" t="t"/>
              <a:pathLst>
                <a:path extrusionOk="0" h="2980" w="1795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6912614" y="2244776"/>
              <a:ext cx="86427" cy="146005"/>
            </a:xfrm>
            <a:custGeom>
              <a:rect b="b" l="l" r="r" t="t"/>
              <a:pathLst>
                <a:path extrusionOk="0" h="2980" w="1764">
                  <a:moveTo>
                    <a:pt x="1" y="0"/>
                  </a:moveTo>
                  <a:lnTo>
                    <a:pt x="1" y="2979"/>
                  </a:lnTo>
                  <a:lnTo>
                    <a:pt x="1764" y="2979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6170924" y="2527740"/>
              <a:ext cx="87946" cy="146005"/>
            </a:xfrm>
            <a:custGeom>
              <a:rect b="b" l="l" r="r" t="t"/>
              <a:pathLst>
                <a:path extrusionOk="0" h="2980" w="1795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6357118" y="2527740"/>
              <a:ext cx="87897" cy="146005"/>
            </a:xfrm>
            <a:custGeom>
              <a:rect b="b" l="l" r="r" t="t"/>
              <a:pathLst>
                <a:path extrusionOk="0" h="2980" w="1794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6541794" y="2527740"/>
              <a:ext cx="87897" cy="146005"/>
            </a:xfrm>
            <a:custGeom>
              <a:rect b="b" l="l" r="r" t="t"/>
              <a:pathLst>
                <a:path extrusionOk="0" h="2980" w="1794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6727939" y="2527740"/>
              <a:ext cx="87946" cy="146005"/>
            </a:xfrm>
            <a:custGeom>
              <a:rect b="b" l="l" r="r" t="t"/>
              <a:pathLst>
                <a:path extrusionOk="0" h="2980" w="1795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6912614" y="2527740"/>
              <a:ext cx="86427" cy="146005"/>
            </a:xfrm>
            <a:custGeom>
              <a:rect b="b" l="l" r="r" t="t"/>
              <a:pathLst>
                <a:path extrusionOk="0" h="2980" w="1764">
                  <a:moveTo>
                    <a:pt x="1" y="0"/>
                  </a:moveTo>
                  <a:lnTo>
                    <a:pt x="1" y="2979"/>
                  </a:lnTo>
                  <a:lnTo>
                    <a:pt x="1764" y="2979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6170924" y="2809235"/>
              <a:ext cx="87946" cy="145956"/>
            </a:xfrm>
            <a:custGeom>
              <a:rect b="b" l="l" r="r" t="t"/>
              <a:pathLst>
                <a:path extrusionOk="0" h="2979" w="1795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6357118" y="2809235"/>
              <a:ext cx="87897" cy="145956"/>
            </a:xfrm>
            <a:custGeom>
              <a:rect b="b" l="l" r="r" t="t"/>
              <a:pathLst>
                <a:path extrusionOk="0" h="2979" w="1794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6541794" y="2809235"/>
              <a:ext cx="87897" cy="145956"/>
            </a:xfrm>
            <a:custGeom>
              <a:rect b="b" l="l" r="r" t="t"/>
              <a:pathLst>
                <a:path extrusionOk="0" h="2979" w="1794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6727939" y="2809235"/>
              <a:ext cx="87946" cy="145956"/>
            </a:xfrm>
            <a:custGeom>
              <a:rect b="b" l="l" r="r" t="t"/>
              <a:pathLst>
                <a:path extrusionOk="0" h="2979" w="1795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6912614" y="2809235"/>
              <a:ext cx="86427" cy="145956"/>
            </a:xfrm>
            <a:custGeom>
              <a:rect b="b" l="l" r="r" t="t"/>
              <a:pathLst>
                <a:path extrusionOk="0" h="2979" w="1764">
                  <a:moveTo>
                    <a:pt x="1" y="0"/>
                  </a:moveTo>
                  <a:lnTo>
                    <a:pt x="1" y="2979"/>
                  </a:lnTo>
                  <a:lnTo>
                    <a:pt x="1764" y="2979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6170924" y="3089210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1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6357118" y="3089210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1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6541794" y="3089210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1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6727939" y="3089210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1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6912614" y="3089210"/>
              <a:ext cx="86427" cy="147475"/>
            </a:xfrm>
            <a:custGeom>
              <a:rect b="b" l="l" r="r" t="t"/>
              <a:pathLst>
                <a:path extrusionOk="0" h="3010" w="1764">
                  <a:moveTo>
                    <a:pt x="1" y="1"/>
                  </a:moveTo>
                  <a:lnTo>
                    <a:pt x="1" y="3010"/>
                  </a:lnTo>
                  <a:lnTo>
                    <a:pt x="1764" y="3010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6170924" y="3372175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1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6357118" y="3372175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1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6541794" y="3372175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1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6727939" y="3372175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1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6912614" y="3372175"/>
              <a:ext cx="86427" cy="147475"/>
            </a:xfrm>
            <a:custGeom>
              <a:rect b="b" l="l" r="r" t="t"/>
              <a:pathLst>
                <a:path extrusionOk="0" h="3010" w="1764">
                  <a:moveTo>
                    <a:pt x="1" y="1"/>
                  </a:moveTo>
                  <a:lnTo>
                    <a:pt x="1" y="3010"/>
                  </a:lnTo>
                  <a:lnTo>
                    <a:pt x="1764" y="3010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6170924" y="3653669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0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>
              <a:off x="6357118" y="3653669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0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9"/>
            <p:cNvSpPr/>
            <p:nvPr/>
          </p:nvSpPr>
          <p:spPr>
            <a:xfrm>
              <a:off x="6541794" y="3653669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0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9"/>
            <p:cNvSpPr/>
            <p:nvPr/>
          </p:nvSpPr>
          <p:spPr>
            <a:xfrm>
              <a:off x="6727939" y="3653669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0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6912614" y="3653669"/>
              <a:ext cx="86427" cy="147475"/>
            </a:xfrm>
            <a:custGeom>
              <a:rect b="b" l="l" r="r" t="t"/>
              <a:pathLst>
                <a:path extrusionOk="0" h="3010" w="1764">
                  <a:moveTo>
                    <a:pt x="1" y="0"/>
                  </a:moveTo>
                  <a:lnTo>
                    <a:pt x="1" y="3010"/>
                  </a:lnTo>
                  <a:lnTo>
                    <a:pt x="1764" y="3010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6170924" y="3935164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0"/>
                  </a:moveTo>
                  <a:lnTo>
                    <a:pt x="1" y="3009"/>
                  </a:lnTo>
                  <a:lnTo>
                    <a:pt x="1794" y="300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6357118" y="3935164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0"/>
                  </a:moveTo>
                  <a:lnTo>
                    <a:pt x="0" y="3009"/>
                  </a:lnTo>
                  <a:lnTo>
                    <a:pt x="1794" y="300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6541794" y="3935164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0"/>
                  </a:moveTo>
                  <a:lnTo>
                    <a:pt x="0" y="3009"/>
                  </a:lnTo>
                  <a:lnTo>
                    <a:pt x="1794" y="300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6727939" y="3935164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0"/>
                  </a:moveTo>
                  <a:lnTo>
                    <a:pt x="1" y="3009"/>
                  </a:lnTo>
                  <a:lnTo>
                    <a:pt x="1794" y="300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6912614" y="3935164"/>
              <a:ext cx="86427" cy="147475"/>
            </a:xfrm>
            <a:custGeom>
              <a:rect b="b" l="l" r="r" t="t"/>
              <a:pathLst>
                <a:path extrusionOk="0" h="3010" w="1764">
                  <a:moveTo>
                    <a:pt x="1" y="0"/>
                  </a:moveTo>
                  <a:lnTo>
                    <a:pt x="1" y="3009"/>
                  </a:lnTo>
                  <a:lnTo>
                    <a:pt x="1764" y="3009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6170924" y="4216610"/>
              <a:ext cx="87946" cy="146005"/>
            </a:xfrm>
            <a:custGeom>
              <a:rect b="b" l="l" r="r" t="t"/>
              <a:pathLst>
                <a:path extrusionOk="0" h="2980" w="1795">
                  <a:moveTo>
                    <a:pt x="1" y="1"/>
                  </a:moveTo>
                  <a:lnTo>
                    <a:pt x="1" y="2980"/>
                  </a:lnTo>
                  <a:lnTo>
                    <a:pt x="1794" y="298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6357118" y="4216610"/>
              <a:ext cx="87897" cy="146005"/>
            </a:xfrm>
            <a:custGeom>
              <a:rect b="b" l="l" r="r" t="t"/>
              <a:pathLst>
                <a:path extrusionOk="0" h="2980" w="1794">
                  <a:moveTo>
                    <a:pt x="0" y="1"/>
                  </a:moveTo>
                  <a:lnTo>
                    <a:pt x="0" y="2980"/>
                  </a:lnTo>
                  <a:lnTo>
                    <a:pt x="1794" y="298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6541794" y="4216610"/>
              <a:ext cx="87897" cy="146005"/>
            </a:xfrm>
            <a:custGeom>
              <a:rect b="b" l="l" r="r" t="t"/>
              <a:pathLst>
                <a:path extrusionOk="0" h="2980" w="1794">
                  <a:moveTo>
                    <a:pt x="0" y="1"/>
                  </a:moveTo>
                  <a:lnTo>
                    <a:pt x="0" y="2980"/>
                  </a:lnTo>
                  <a:lnTo>
                    <a:pt x="1794" y="298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6727939" y="4216610"/>
              <a:ext cx="87946" cy="146005"/>
            </a:xfrm>
            <a:custGeom>
              <a:rect b="b" l="l" r="r" t="t"/>
              <a:pathLst>
                <a:path extrusionOk="0" h="2980" w="1795">
                  <a:moveTo>
                    <a:pt x="1" y="1"/>
                  </a:moveTo>
                  <a:lnTo>
                    <a:pt x="1" y="2980"/>
                  </a:lnTo>
                  <a:lnTo>
                    <a:pt x="1794" y="298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6912614" y="4216610"/>
              <a:ext cx="86427" cy="146005"/>
            </a:xfrm>
            <a:custGeom>
              <a:rect b="b" l="l" r="r" t="t"/>
              <a:pathLst>
                <a:path extrusionOk="0" h="2980" w="1764">
                  <a:moveTo>
                    <a:pt x="1" y="1"/>
                  </a:moveTo>
                  <a:lnTo>
                    <a:pt x="1" y="2980"/>
                  </a:lnTo>
                  <a:lnTo>
                    <a:pt x="1764" y="2980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" name="Google Shape;206;p9"/>
          <p:cNvGrpSpPr/>
          <p:nvPr/>
        </p:nvGrpSpPr>
        <p:grpSpPr>
          <a:xfrm>
            <a:off x="7504333" y="3530223"/>
            <a:ext cx="783184" cy="1610992"/>
            <a:chOff x="7232818" y="2706651"/>
            <a:chExt cx="884654" cy="1819713"/>
          </a:xfrm>
        </p:grpSpPr>
        <p:sp>
          <p:nvSpPr>
            <p:cNvPr id="207" name="Google Shape;207;p9"/>
            <p:cNvSpPr/>
            <p:nvPr/>
          </p:nvSpPr>
          <p:spPr>
            <a:xfrm>
              <a:off x="7232818" y="2828589"/>
              <a:ext cx="884654" cy="1697775"/>
            </a:xfrm>
            <a:custGeom>
              <a:rect b="b" l="l" r="r" t="t"/>
              <a:pathLst>
                <a:path extrusionOk="0" h="34652" w="18056">
                  <a:moveTo>
                    <a:pt x="1" y="0"/>
                  </a:moveTo>
                  <a:lnTo>
                    <a:pt x="1" y="34651"/>
                  </a:lnTo>
                  <a:lnTo>
                    <a:pt x="18056" y="34651"/>
                  </a:lnTo>
                  <a:lnTo>
                    <a:pt x="180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7277505" y="2976024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7277505" y="3048983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7277505" y="3121990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7277505" y="3193478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7277505" y="3266437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7277505" y="3339444"/>
              <a:ext cx="375351" cy="29789"/>
            </a:xfrm>
            <a:custGeom>
              <a:rect b="b" l="l" r="r" t="t"/>
              <a:pathLst>
                <a:path extrusionOk="0" h="608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7277505" y="3410883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7277505" y="3483891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7277505" y="3556849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7277505" y="3629856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7277505" y="3702815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7277505" y="3774303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7277505" y="3847261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7277505" y="3920269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7277505" y="3993227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7277505" y="4064715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7277505" y="4137722"/>
              <a:ext cx="375351" cy="29789"/>
            </a:xfrm>
            <a:custGeom>
              <a:rect b="b" l="l" r="r" t="t"/>
              <a:pathLst>
                <a:path extrusionOk="0" h="608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7277505" y="4210681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7277505" y="4282169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7277505" y="4355127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7284304" y="4423926"/>
              <a:ext cx="384582" cy="30572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rgbClr val="D1D4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7696001" y="2976024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7696001" y="3048983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7696001" y="3121990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7696001" y="3193478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7696001" y="3266437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7696001" y="3339444"/>
              <a:ext cx="375351" cy="29789"/>
            </a:xfrm>
            <a:custGeom>
              <a:rect b="b" l="l" r="r" t="t"/>
              <a:pathLst>
                <a:path extrusionOk="0" h="608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7696001" y="3410883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7696001" y="3483891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7696001" y="3556849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7696001" y="3629856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7696001" y="3702815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7696001" y="3774303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7696001" y="3847261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7696001" y="3920269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7696001" y="3993227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7696001" y="4064715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7696001" y="4137722"/>
              <a:ext cx="375351" cy="29789"/>
            </a:xfrm>
            <a:custGeom>
              <a:rect b="b" l="l" r="r" t="t"/>
              <a:pathLst>
                <a:path extrusionOk="0" h="608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7696001" y="4210681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7696001" y="4282169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7696001" y="4355127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7713083" y="4423926"/>
              <a:ext cx="384582" cy="30572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rgbClr val="D1D4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7302837" y="2706651"/>
              <a:ext cx="743156" cy="132580"/>
            </a:xfrm>
            <a:custGeom>
              <a:rect b="b" l="l" r="r" t="t"/>
              <a:pathLst>
                <a:path extrusionOk="0" h="2706" w="15168">
                  <a:moveTo>
                    <a:pt x="1" y="1"/>
                  </a:moveTo>
                  <a:lnTo>
                    <a:pt x="1" y="2706"/>
                  </a:lnTo>
                  <a:lnTo>
                    <a:pt x="15168" y="2706"/>
                  </a:lnTo>
                  <a:lnTo>
                    <a:pt x="151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0"/>
          <p:cNvSpPr/>
          <p:nvPr/>
        </p:nvSpPr>
        <p:spPr>
          <a:xfrm rot="10800000">
            <a:off x="0" y="-4500"/>
            <a:ext cx="9144000" cy="5143500"/>
          </a:xfrm>
          <a:prstGeom prst="rect">
            <a:avLst/>
          </a:prstGeom>
          <a:gradFill>
            <a:gsLst>
              <a:gs pos="0">
                <a:srgbClr val="F5F1FF">
                  <a:alpha val="25490"/>
                </a:srgbClr>
              </a:gs>
              <a:gs pos="100000">
                <a:srgbClr val="9E5CC2">
                  <a:alpha val="42745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0"/>
          <p:cNvSpPr txBox="1"/>
          <p:nvPr>
            <p:ph idx="1" type="body"/>
          </p:nvPr>
        </p:nvSpPr>
        <p:spPr>
          <a:xfrm rot="401">
            <a:off x="713225" y="4057650"/>
            <a:ext cx="7717500" cy="541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200">
                <a:latin typeface="Alata"/>
                <a:ea typeface="Alata"/>
                <a:cs typeface="Alata"/>
                <a:sym typeface="Alata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ata"/>
              <a:buNone/>
              <a:defRPr b="1" sz="36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jalla One"/>
              <a:buNone/>
              <a:defRPr b="1" sz="28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jalla One"/>
              <a:buNone/>
              <a:defRPr b="1" sz="28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jalla One"/>
              <a:buNone/>
              <a:defRPr b="1" sz="28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jalla One"/>
              <a:buNone/>
              <a:defRPr b="1" sz="28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jalla One"/>
              <a:buNone/>
              <a:defRPr b="1" sz="28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jalla One"/>
              <a:buNone/>
              <a:defRPr b="1" sz="28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jalla One"/>
              <a:buNone/>
              <a:defRPr b="1" sz="28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jalla One"/>
              <a:buNone/>
              <a:defRPr b="1" sz="28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aldi"/>
              <a:buChar char="●"/>
              <a:defRPr>
                <a:solidFill>
                  <a:schemeClr val="lt1"/>
                </a:solidFill>
                <a:latin typeface="Jaldi"/>
                <a:ea typeface="Jaldi"/>
                <a:cs typeface="Jaldi"/>
                <a:sym typeface="Jaldi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aldi"/>
              <a:buChar char="○"/>
              <a:defRPr>
                <a:solidFill>
                  <a:schemeClr val="lt1"/>
                </a:solidFill>
                <a:latin typeface="Jaldi"/>
                <a:ea typeface="Jaldi"/>
                <a:cs typeface="Jaldi"/>
                <a:sym typeface="Jaldi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aldi"/>
              <a:buChar char="■"/>
              <a:defRPr>
                <a:solidFill>
                  <a:schemeClr val="lt1"/>
                </a:solidFill>
                <a:latin typeface="Jaldi"/>
                <a:ea typeface="Jaldi"/>
                <a:cs typeface="Jaldi"/>
                <a:sym typeface="Jaldi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aldi"/>
              <a:buChar char="●"/>
              <a:defRPr>
                <a:solidFill>
                  <a:schemeClr val="lt1"/>
                </a:solidFill>
                <a:latin typeface="Jaldi"/>
                <a:ea typeface="Jaldi"/>
                <a:cs typeface="Jaldi"/>
                <a:sym typeface="Jaldi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aldi"/>
              <a:buChar char="○"/>
              <a:defRPr>
                <a:solidFill>
                  <a:schemeClr val="lt1"/>
                </a:solidFill>
                <a:latin typeface="Jaldi"/>
                <a:ea typeface="Jaldi"/>
                <a:cs typeface="Jaldi"/>
                <a:sym typeface="Jaldi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aldi"/>
              <a:buChar char="■"/>
              <a:defRPr>
                <a:solidFill>
                  <a:schemeClr val="lt1"/>
                </a:solidFill>
                <a:latin typeface="Jaldi"/>
                <a:ea typeface="Jaldi"/>
                <a:cs typeface="Jaldi"/>
                <a:sym typeface="Jaldi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aldi"/>
              <a:buChar char="●"/>
              <a:defRPr>
                <a:solidFill>
                  <a:schemeClr val="lt1"/>
                </a:solidFill>
                <a:latin typeface="Jaldi"/>
                <a:ea typeface="Jaldi"/>
                <a:cs typeface="Jaldi"/>
                <a:sym typeface="Jaldi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aldi"/>
              <a:buChar char="○"/>
              <a:defRPr>
                <a:solidFill>
                  <a:schemeClr val="lt1"/>
                </a:solidFill>
                <a:latin typeface="Jaldi"/>
                <a:ea typeface="Jaldi"/>
                <a:cs typeface="Jaldi"/>
                <a:sym typeface="Jaldi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aldi"/>
              <a:buChar char="■"/>
              <a:defRPr>
                <a:solidFill>
                  <a:schemeClr val="lt1"/>
                </a:solidFill>
                <a:latin typeface="Jaldi"/>
                <a:ea typeface="Jaldi"/>
                <a:cs typeface="Jaldi"/>
                <a:sym typeface="Jald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7" name="Google Shape;907;p33"/>
          <p:cNvGrpSpPr/>
          <p:nvPr/>
        </p:nvGrpSpPr>
        <p:grpSpPr>
          <a:xfrm>
            <a:off x="6719275" y="3501526"/>
            <a:ext cx="805837" cy="1650661"/>
            <a:chOff x="7493850" y="624288"/>
            <a:chExt cx="805837" cy="1650661"/>
          </a:xfrm>
        </p:grpSpPr>
        <p:sp>
          <p:nvSpPr>
            <p:cNvPr id="908" name="Google Shape;908;p33"/>
            <p:cNvSpPr/>
            <p:nvPr/>
          </p:nvSpPr>
          <p:spPr>
            <a:xfrm>
              <a:off x="7493850" y="728435"/>
              <a:ext cx="805837" cy="1546514"/>
            </a:xfrm>
            <a:custGeom>
              <a:rect b="b" l="l" r="r" t="t"/>
              <a:pathLst>
                <a:path extrusionOk="0" h="34652" w="18056">
                  <a:moveTo>
                    <a:pt x="1" y="0"/>
                  </a:moveTo>
                  <a:lnTo>
                    <a:pt x="1" y="34651"/>
                  </a:lnTo>
                  <a:lnTo>
                    <a:pt x="18056" y="34651"/>
                  </a:lnTo>
                  <a:lnTo>
                    <a:pt x="180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3"/>
            <p:cNvSpPr/>
            <p:nvPr/>
          </p:nvSpPr>
          <p:spPr>
            <a:xfrm>
              <a:off x="7534555" y="862737"/>
              <a:ext cx="341909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3"/>
            <p:cNvSpPr/>
            <p:nvPr/>
          </p:nvSpPr>
          <p:spPr>
            <a:xfrm>
              <a:off x="7534555" y="929196"/>
              <a:ext cx="341909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3"/>
            <p:cNvSpPr/>
            <p:nvPr/>
          </p:nvSpPr>
          <p:spPr>
            <a:xfrm>
              <a:off x="7534555" y="995700"/>
              <a:ext cx="341909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3"/>
            <p:cNvSpPr/>
            <p:nvPr/>
          </p:nvSpPr>
          <p:spPr>
            <a:xfrm>
              <a:off x="7534555" y="1060820"/>
              <a:ext cx="341909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3"/>
            <p:cNvSpPr/>
            <p:nvPr/>
          </p:nvSpPr>
          <p:spPr>
            <a:xfrm>
              <a:off x="7534555" y="1127279"/>
              <a:ext cx="341909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3"/>
            <p:cNvSpPr/>
            <p:nvPr/>
          </p:nvSpPr>
          <p:spPr>
            <a:xfrm>
              <a:off x="7534555" y="1193783"/>
              <a:ext cx="341909" cy="27135"/>
            </a:xfrm>
            <a:custGeom>
              <a:rect b="b" l="l" r="r" t="t"/>
              <a:pathLst>
                <a:path extrusionOk="0" h="608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3"/>
            <p:cNvSpPr/>
            <p:nvPr/>
          </p:nvSpPr>
          <p:spPr>
            <a:xfrm>
              <a:off x="7534555" y="1258859"/>
              <a:ext cx="341909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3"/>
            <p:cNvSpPr/>
            <p:nvPr/>
          </p:nvSpPr>
          <p:spPr>
            <a:xfrm>
              <a:off x="7534555" y="1325362"/>
              <a:ext cx="341909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3"/>
            <p:cNvSpPr/>
            <p:nvPr/>
          </p:nvSpPr>
          <p:spPr>
            <a:xfrm>
              <a:off x="7534555" y="1391821"/>
              <a:ext cx="341909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3"/>
            <p:cNvSpPr/>
            <p:nvPr/>
          </p:nvSpPr>
          <p:spPr>
            <a:xfrm>
              <a:off x="7534555" y="1458325"/>
              <a:ext cx="341909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3"/>
            <p:cNvSpPr/>
            <p:nvPr/>
          </p:nvSpPr>
          <p:spPr>
            <a:xfrm>
              <a:off x="7534555" y="1524784"/>
              <a:ext cx="341909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3"/>
            <p:cNvSpPr/>
            <p:nvPr/>
          </p:nvSpPr>
          <p:spPr>
            <a:xfrm>
              <a:off x="7534555" y="1589904"/>
              <a:ext cx="341909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3"/>
            <p:cNvSpPr/>
            <p:nvPr/>
          </p:nvSpPr>
          <p:spPr>
            <a:xfrm>
              <a:off x="7534555" y="1656363"/>
              <a:ext cx="341909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3"/>
            <p:cNvSpPr/>
            <p:nvPr/>
          </p:nvSpPr>
          <p:spPr>
            <a:xfrm>
              <a:off x="7534555" y="1722867"/>
              <a:ext cx="341909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3"/>
            <p:cNvSpPr/>
            <p:nvPr/>
          </p:nvSpPr>
          <p:spPr>
            <a:xfrm>
              <a:off x="7534555" y="1789326"/>
              <a:ext cx="341909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3"/>
            <p:cNvSpPr/>
            <p:nvPr/>
          </p:nvSpPr>
          <p:spPr>
            <a:xfrm>
              <a:off x="7534555" y="1854446"/>
              <a:ext cx="341909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3"/>
            <p:cNvSpPr/>
            <p:nvPr/>
          </p:nvSpPr>
          <p:spPr>
            <a:xfrm>
              <a:off x="7534555" y="1920950"/>
              <a:ext cx="341909" cy="27135"/>
            </a:xfrm>
            <a:custGeom>
              <a:rect b="b" l="l" r="r" t="t"/>
              <a:pathLst>
                <a:path extrusionOk="0" h="608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3"/>
            <p:cNvSpPr/>
            <p:nvPr/>
          </p:nvSpPr>
          <p:spPr>
            <a:xfrm>
              <a:off x="7534555" y="1987409"/>
              <a:ext cx="341909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3"/>
            <p:cNvSpPr/>
            <p:nvPr/>
          </p:nvSpPr>
          <p:spPr>
            <a:xfrm>
              <a:off x="7534555" y="2052529"/>
              <a:ext cx="341909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3"/>
            <p:cNvSpPr/>
            <p:nvPr/>
          </p:nvSpPr>
          <p:spPr>
            <a:xfrm>
              <a:off x="7534555" y="2118989"/>
              <a:ext cx="341909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3"/>
            <p:cNvSpPr/>
            <p:nvPr/>
          </p:nvSpPr>
          <p:spPr>
            <a:xfrm>
              <a:off x="7525660" y="2181659"/>
              <a:ext cx="350314" cy="27848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3"/>
            <p:cNvSpPr/>
            <p:nvPr/>
          </p:nvSpPr>
          <p:spPr>
            <a:xfrm>
              <a:off x="7915771" y="862737"/>
              <a:ext cx="341909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3"/>
            <p:cNvSpPr/>
            <p:nvPr/>
          </p:nvSpPr>
          <p:spPr>
            <a:xfrm>
              <a:off x="7915771" y="929196"/>
              <a:ext cx="341909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3"/>
            <p:cNvSpPr/>
            <p:nvPr/>
          </p:nvSpPr>
          <p:spPr>
            <a:xfrm>
              <a:off x="7915771" y="995700"/>
              <a:ext cx="341909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3"/>
            <p:cNvSpPr/>
            <p:nvPr/>
          </p:nvSpPr>
          <p:spPr>
            <a:xfrm>
              <a:off x="7915771" y="1060820"/>
              <a:ext cx="341909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3"/>
            <p:cNvSpPr/>
            <p:nvPr/>
          </p:nvSpPr>
          <p:spPr>
            <a:xfrm>
              <a:off x="7915771" y="1127279"/>
              <a:ext cx="341909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3"/>
            <p:cNvSpPr/>
            <p:nvPr/>
          </p:nvSpPr>
          <p:spPr>
            <a:xfrm>
              <a:off x="7915771" y="1193783"/>
              <a:ext cx="341909" cy="27135"/>
            </a:xfrm>
            <a:custGeom>
              <a:rect b="b" l="l" r="r" t="t"/>
              <a:pathLst>
                <a:path extrusionOk="0" h="608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3"/>
            <p:cNvSpPr/>
            <p:nvPr/>
          </p:nvSpPr>
          <p:spPr>
            <a:xfrm>
              <a:off x="7915771" y="1258859"/>
              <a:ext cx="341909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3"/>
            <p:cNvSpPr/>
            <p:nvPr/>
          </p:nvSpPr>
          <p:spPr>
            <a:xfrm>
              <a:off x="7915771" y="1325362"/>
              <a:ext cx="341909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3"/>
            <p:cNvSpPr/>
            <p:nvPr/>
          </p:nvSpPr>
          <p:spPr>
            <a:xfrm>
              <a:off x="7915771" y="1391821"/>
              <a:ext cx="341909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3"/>
            <p:cNvSpPr/>
            <p:nvPr/>
          </p:nvSpPr>
          <p:spPr>
            <a:xfrm>
              <a:off x="7915771" y="1458325"/>
              <a:ext cx="341909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3"/>
            <p:cNvSpPr/>
            <p:nvPr/>
          </p:nvSpPr>
          <p:spPr>
            <a:xfrm>
              <a:off x="7915771" y="1524784"/>
              <a:ext cx="341909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3"/>
            <p:cNvSpPr/>
            <p:nvPr/>
          </p:nvSpPr>
          <p:spPr>
            <a:xfrm>
              <a:off x="7915771" y="1589904"/>
              <a:ext cx="341909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3"/>
            <p:cNvSpPr/>
            <p:nvPr/>
          </p:nvSpPr>
          <p:spPr>
            <a:xfrm>
              <a:off x="7915771" y="1656363"/>
              <a:ext cx="341909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3"/>
            <p:cNvSpPr/>
            <p:nvPr/>
          </p:nvSpPr>
          <p:spPr>
            <a:xfrm>
              <a:off x="7915771" y="1722867"/>
              <a:ext cx="341909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3"/>
            <p:cNvSpPr/>
            <p:nvPr/>
          </p:nvSpPr>
          <p:spPr>
            <a:xfrm>
              <a:off x="7915771" y="1789326"/>
              <a:ext cx="341909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3"/>
            <p:cNvSpPr/>
            <p:nvPr/>
          </p:nvSpPr>
          <p:spPr>
            <a:xfrm>
              <a:off x="7915771" y="1854446"/>
              <a:ext cx="341909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3"/>
            <p:cNvSpPr/>
            <p:nvPr/>
          </p:nvSpPr>
          <p:spPr>
            <a:xfrm>
              <a:off x="7915771" y="1920950"/>
              <a:ext cx="341909" cy="27135"/>
            </a:xfrm>
            <a:custGeom>
              <a:rect b="b" l="l" r="r" t="t"/>
              <a:pathLst>
                <a:path extrusionOk="0" h="608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7915771" y="1987409"/>
              <a:ext cx="341909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7915771" y="2052529"/>
              <a:ext cx="341909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7915771" y="2118989"/>
              <a:ext cx="341909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7916243" y="2181659"/>
              <a:ext cx="350314" cy="27848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3"/>
            <p:cNvSpPr/>
            <p:nvPr/>
          </p:nvSpPr>
          <p:spPr>
            <a:xfrm>
              <a:off x="7557631" y="624288"/>
              <a:ext cx="676946" cy="120768"/>
            </a:xfrm>
            <a:custGeom>
              <a:rect b="b" l="l" r="r" t="t"/>
              <a:pathLst>
                <a:path extrusionOk="0" h="2706" w="15168">
                  <a:moveTo>
                    <a:pt x="1" y="1"/>
                  </a:moveTo>
                  <a:lnTo>
                    <a:pt x="1" y="2706"/>
                  </a:lnTo>
                  <a:lnTo>
                    <a:pt x="15168" y="2706"/>
                  </a:lnTo>
                  <a:lnTo>
                    <a:pt x="15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2" name="Google Shape;952;p33"/>
          <p:cNvSpPr txBox="1"/>
          <p:nvPr>
            <p:ph type="ctrTitle"/>
          </p:nvPr>
        </p:nvSpPr>
        <p:spPr>
          <a:xfrm>
            <a:off x="446588" y="1301500"/>
            <a:ext cx="5027700" cy="11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Online Food Delivery Preferences-Bangalore region</a:t>
            </a:r>
            <a:endParaRPr b="0" sz="2700"/>
          </a:p>
        </p:txBody>
      </p:sp>
      <p:sp>
        <p:nvSpPr>
          <p:cNvPr id="953" name="Google Shape;953;p33"/>
          <p:cNvSpPr txBox="1"/>
          <p:nvPr/>
        </p:nvSpPr>
        <p:spPr>
          <a:xfrm>
            <a:off x="713226" y="2807750"/>
            <a:ext cx="31488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500">
              <a:solidFill>
                <a:schemeClr val="accen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cxnSp>
        <p:nvCxnSpPr>
          <p:cNvPr id="954" name="Google Shape;954;p33"/>
          <p:cNvCxnSpPr/>
          <p:nvPr/>
        </p:nvCxnSpPr>
        <p:spPr>
          <a:xfrm>
            <a:off x="2321800" y="2571750"/>
            <a:ext cx="3142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55" name="Google Shape;9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830" y="0"/>
            <a:ext cx="342817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2"/>
          <p:cNvSpPr txBox="1"/>
          <p:nvPr>
            <p:ph idx="21" type="ctrTitle"/>
          </p:nvPr>
        </p:nvSpPr>
        <p:spPr>
          <a:xfrm>
            <a:off x="274675" y="317250"/>
            <a:ext cx="77175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pic>
        <p:nvPicPr>
          <p:cNvPr id="1076" name="Google Shape;107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663" y="1429488"/>
            <a:ext cx="3256650" cy="228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6438" y="1429500"/>
            <a:ext cx="3172912" cy="22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42"/>
          <p:cNvSpPr/>
          <p:nvPr/>
        </p:nvSpPr>
        <p:spPr>
          <a:xfrm>
            <a:off x="1335725" y="2860825"/>
            <a:ext cx="2352600" cy="169500"/>
          </a:xfrm>
          <a:prstGeom prst="flowChartAlternateProcess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43"/>
          <p:cNvSpPr txBox="1"/>
          <p:nvPr>
            <p:ph type="title"/>
          </p:nvPr>
        </p:nvSpPr>
        <p:spPr>
          <a:xfrm>
            <a:off x="222200" y="-99975"/>
            <a:ext cx="3807600" cy="11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Web App</a:t>
            </a:r>
            <a:endParaRPr sz="2600"/>
          </a:p>
        </p:txBody>
      </p:sp>
      <p:grpSp>
        <p:nvGrpSpPr>
          <p:cNvPr id="1084" name="Google Shape;1084;p43"/>
          <p:cNvGrpSpPr/>
          <p:nvPr/>
        </p:nvGrpSpPr>
        <p:grpSpPr>
          <a:xfrm>
            <a:off x="7421026" y="2455108"/>
            <a:ext cx="1509811" cy="2309868"/>
            <a:chOff x="3946850" y="1341000"/>
            <a:chExt cx="1927500" cy="2975100"/>
          </a:xfrm>
        </p:grpSpPr>
        <p:sp>
          <p:nvSpPr>
            <p:cNvPr id="1085" name="Google Shape;1085;p43"/>
            <p:cNvSpPr/>
            <p:nvPr/>
          </p:nvSpPr>
          <p:spPr>
            <a:xfrm>
              <a:off x="3946850" y="1341000"/>
              <a:ext cx="1927500" cy="2975100"/>
            </a:xfrm>
            <a:prstGeom prst="roundRect">
              <a:avLst>
                <a:gd fmla="val 7183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86" name="Google Shape;1086;p43"/>
            <p:cNvPicPr preferRelativeResize="0"/>
            <p:nvPr/>
          </p:nvPicPr>
          <p:blipFill rotWithShape="1">
            <a:blip r:embed="rId3">
              <a:alphaModFix/>
            </a:blip>
            <a:srcRect b="0" l="58110" r="12491" t="0"/>
            <a:stretch/>
          </p:blipFill>
          <p:spPr>
            <a:xfrm>
              <a:off x="4112851" y="1487612"/>
              <a:ext cx="1595455" cy="2655123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087" name="Google Shape;1087;p43"/>
            <p:cNvSpPr/>
            <p:nvPr/>
          </p:nvSpPr>
          <p:spPr>
            <a:xfrm>
              <a:off x="4444887" y="3921155"/>
              <a:ext cx="931500" cy="402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88" name="Google Shape;108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6200" y="1037925"/>
            <a:ext cx="4598850" cy="218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575" y="3443000"/>
            <a:ext cx="6824100" cy="13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0" name="Google Shape;960;p34"/>
          <p:cNvGrpSpPr/>
          <p:nvPr/>
        </p:nvGrpSpPr>
        <p:grpSpPr>
          <a:xfrm>
            <a:off x="3140963" y="3420160"/>
            <a:ext cx="661347" cy="1710076"/>
            <a:chOff x="4947609" y="2834935"/>
            <a:chExt cx="661347" cy="1710076"/>
          </a:xfrm>
        </p:grpSpPr>
        <p:sp>
          <p:nvSpPr>
            <p:cNvPr id="961" name="Google Shape;961;p34"/>
            <p:cNvSpPr/>
            <p:nvPr/>
          </p:nvSpPr>
          <p:spPr>
            <a:xfrm>
              <a:off x="4947609" y="2834935"/>
              <a:ext cx="661347" cy="1249496"/>
            </a:xfrm>
            <a:custGeom>
              <a:rect b="b" l="l" r="r" t="t"/>
              <a:pathLst>
                <a:path extrusionOk="0" h="32160" w="17022">
                  <a:moveTo>
                    <a:pt x="8511" y="1"/>
                  </a:moveTo>
                  <a:cubicBezTo>
                    <a:pt x="4256" y="1"/>
                    <a:pt x="4742" y="4742"/>
                    <a:pt x="4742" y="6840"/>
                  </a:cubicBezTo>
                  <a:cubicBezTo>
                    <a:pt x="4742" y="8937"/>
                    <a:pt x="2097" y="10062"/>
                    <a:pt x="2097" y="12524"/>
                  </a:cubicBezTo>
                  <a:cubicBezTo>
                    <a:pt x="2097" y="14803"/>
                    <a:pt x="2888" y="14621"/>
                    <a:pt x="2888" y="16840"/>
                  </a:cubicBezTo>
                  <a:cubicBezTo>
                    <a:pt x="2888" y="19910"/>
                    <a:pt x="0" y="19758"/>
                    <a:pt x="0" y="25168"/>
                  </a:cubicBezTo>
                  <a:cubicBezTo>
                    <a:pt x="0" y="31916"/>
                    <a:pt x="8511" y="32159"/>
                    <a:pt x="8511" y="32159"/>
                  </a:cubicBezTo>
                  <a:cubicBezTo>
                    <a:pt x="8511" y="32159"/>
                    <a:pt x="17022" y="31886"/>
                    <a:pt x="17022" y="25168"/>
                  </a:cubicBezTo>
                  <a:cubicBezTo>
                    <a:pt x="17022" y="19758"/>
                    <a:pt x="14134" y="19910"/>
                    <a:pt x="14134" y="16840"/>
                  </a:cubicBezTo>
                  <a:cubicBezTo>
                    <a:pt x="14134" y="14621"/>
                    <a:pt x="14924" y="14803"/>
                    <a:pt x="14924" y="12524"/>
                  </a:cubicBezTo>
                  <a:cubicBezTo>
                    <a:pt x="14924" y="10062"/>
                    <a:pt x="12280" y="8937"/>
                    <a:pt x="12280" y="6840"/>
                  </a:cubicBezTo>
                  <a:cubicBezTo>
                    <a:pt x="12280" y="4742"/>
                    <a:pt x="12766" y="1"/>
                    <a:pt x="85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5291288" y="3111315"/>
              <a:ext cx="39" cy="1433696"/>
            </a:xfrm>
            <a:custGeom>
              <a:rect b="b" l="l" r="r" t="t"/>
              <a:pathLst>
                <a:path extrusionOk="0" fill="none" h="36901" w="1">
                  <a:moveTo>
                    <a:pt x="0" y="0"/>
                  </a:moveTo>
                  <a:lnTo>
                    <a:pt x="0" y="36900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5294824" y="3209348"/>
              <a:ext cx="116946" cy="114576"/>
            </a:xfrm>
            <a:custGeom>
              <a:rect b="b" l="l" r="r" t="t"/>
              <a:pathLst>
                <a:path extrusionOk="0" fill="none" h="2949" w="3010">
                  <a:moveTo>
                    <a:pt x="3010" y="0"/>
                  </a:moveTo>
                  <a:lnTo>
                    <a:pt x="1" y="2948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5294824" y="3632135"/>
              <a:ext cx="116946" cy="116946"/>
            </a:xfrm>
            <a:custGeom>
              <a:rect b="b" l="l" r="r" t="t"/>
              <a:pathLst>
                <a:path extrusionOk="0" fill="none" h="3010" w="3010">
                  <a:moveTo>
                    <a:pt x="3010" y="1"/>
                  </a:moveTo>
                  <a:lnTo>
                    <a:pt x="1" y="3010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5136564" y="3399468"/>
              <a:ext cx="153545" cy="153584"/>
            </a:xfrm>
            <a:custGeom>
              <a:rect b="b" l="l" r="r" t="t"/>
              <a:pathLst>
                <a:path extrusionOk="0" fill="none" h="3953" w="3952">
                  <a:moveTo>
                    <a:pt x="0" y="1"/>
                  </a:moveTo>
                  <a:lnTo>
                    <a:pt x="3952" y="3952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6" name="Google Shape;966;p34"/>
          <p:cNvGrpSpPr/>
          <p:nvPr/>
        </p:nvGrpSpPr>
        <p:grpSpPr>
          <a:xfrm>
            <a:off x="5060592" y="2691503"/>
            <a:ext cx="942445" cy="2438725"/>
            <a:chOff x="5343238" y="2048382"/>
            <a:chExt cx="942445" cy="2438725"/>
          </a:xfrm>
        </p:grpSpPr>
        <p:sp>
          <p:nvSpPr>
            <p:cNvPr id="967" name="Google Shape;967;p34"/>
            <p:cNvSpPr/>
            <p:nvPr/>
          </p:nvSpPr>
          <p:spPr>
            <a:xfrm>
              <a:off x="5343238" y="2048382"/>
              <a:ext cx="942445" cy="1783252"/>
            </a:xfrm>
            <a:custGeom>
              <a:rect b="b" l="l" r="r" t="t"/>
              <a:pathLst>
                <a:path extrusionOk="0" h="45898" w="24257">
                  <a:moveTo>
                    <a:pt x="12129" y="0"/>
                  </a:moveTo>
                  <a:cubicBezTo>
                    <a:pt x="6049" y="0"/>
                    <a:pt x="6779" y="6778"/>
                    <a:pt x="6779" y="9727"/>
                  </a:cubicBezTo>
                  <a:cubicBezTo>
                    <a:pt x="6779" y="12706"/>
                    <a:pt x="2980" y="14377"/>
                    <a:pt x="2980" y="17812"/>
                  </a:cubicBezTo>
                  <a:cubicBezTo>
                    <a:pt x="2980" y="21064"/>
                    <a:pt x="4104" y="20912"/>
                    <a:pt x="4104" y="24013"/>
                  </a:cubicBezTo>
                  <a:cubicBezTo>
                    <a:pt x="4104" y="28420"/>
                    <a:pt x="1" y="28207"/>
                    <a:pt x="1" y="35897"/>
                  </a:cubicBezTo>
                  <a:cubicBezTo>
                    <a:pt x="1" y="45533"/>
                    <a:pt x="12129" y="45898"/>
                    <a:pt x="12129" y="45898"/>
                  </a:cubicBezTo>
                  <a:cubicBezTo>
                    <a:pt x="12129" y="45898"/>
                    <a:pt x="24257" y="45563"/>
                    <a:pt x="24257" y="35897"/>
                  </a:cubicBezTo>
                  <a:cubicBezTo>
                    <a:pt x="24196" y="28207"/>
                    <a:pt x="20153" y="28390"/>
                    <a:pt x="20153" y="24013"/>
                  </a:cubicBezTo>
                  <a:cubicBezTo>
                    <a:pt x="20153" y="20912"/>
                    <a:pt x="21278" y="21095"/>
                    <a:pt x="21278" y="17812"/>
                  </a:cubicBezTo>
                  <a:cubicBezTo>
                    <a:pt x="21278" y="14377"/>
                    <a:pt x="17478" y="12736"/>
                    <a:pt x="17478" y="9727"/>
                  </a:cubicBezTo>
                  <a:cubicBezTo>
                    <a:pt x="17478" y="6718"/>
                    <a:pt x="18208" y="0"/>
                    <a:pt x="12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5832199" y="2441639"/>
              <a:ext cx="39" cy="2045468"/>
            </a:xfrm>
            <a:custGeom>
              <a:rect b="b" l="l" r="r" t="t"/>
              <a:pathLst>
                <a:path extrusionOk="0" fill="none" h="52647" w="1">
                  <a:moveTo>
                    <a:pt x="1" y="1"/>
                  </a:moveTo>
                  <a:lnTo>
                    <a:pt x="1" y="52646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5836939" y="2579849"/>
              <a:ext cx="166522" cy="165356"/>
            </a:xfrm>
            <a:custGeom>
              <a:rect b="b" l="l" r="r" t="t"/>
              <a:pathLst>
                <a:path extrusionOk="0" fill="none" h="4256" w="4286">
                  <a:moveTo>
                    <a:pt x="4286" y="0"/>
                  </a:moveTo>
                  <a:lnTo>
                    <a:pt x="0" y="4256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5836939" y="3184519"/>
              <a:ext cx="166522" cy="166561"/>
            </a:xfrm>
            <a:custGeom>
              <a:rect b="b" l="l" r="r" t="t"/>
              <a:pathLst>
                <a:path extrusionOk="0" fill="none" h="4287" w="4286">
                  <a:moveTo>
                    <a:pt x="4286" y="1"/>
                  </a:moveTo>
                  <a:lnTo>
                    <a:pt x="0" y="4287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5610177" y="2851488"/>
              <a:ext cx="218506" cy="219672"/>
            </a:xfrm>
            <a:custGeom>
              <a:rect b="b" l="l" r="r" t="t"/>
              <a:pathLst>
                <a:path extrusionOk="0" fill="none" h="5654" w="5624">
                  <a:moveTo>
                    <a:pt x="0" y="0"/>
                  </a:moveTo>
                  <a:lnTo>
                    <a:pt x="5623" y="5654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2" name="Google Shape;972;p34"/>
          <p:cNvSpPr txBox="1"/>
          <p:nvPr>
            <p:ph type="ctrTitle"/>
          </p:nvPr>
        </p:nvSpPr>
        <p:spPr>
          <a:xfrm>
            <a:off x="709650" y="1428750"/>
            <a:ext cx="2420100" cy="31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Framework</a:t>
            </a:r>
            <a:endParaRPr/>
          </a:p>
        </p:txBody>
      </p:sp>
      <p:sp>
        <p:nvSpPr>
          <p:cNvPr id="973" name="Google Shape;973;p34"/>
          <p:cNvSpPr txBox="1"/>
          <p:nvPr>
            <p:ph idx="2" type="title"/>
          </p:nvPr>
        </p:nvSpPr>
        <p:spPr>
          <a:xfrm>
            <a:off x="709650" y="1106325"/>
            <a:ext cx="5439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74" name="Google Shape;974;p34"/>
          <p:cNvSpPr txBox="1"/>
          <p:nvPr>
            <p:ph idx="3" type="ctrTitle"/>
          </p:nvPr>
        </p:nvSpPr>
        <p:spPr>
          <a:xfrm>
            <a:off x="709650" y="2636651"/>
            <a:ext cx="2420100" cy="31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975" name="Google Shape;975;p34"/>
          <p:cNvSpPr txBox="1"/>
          <p:nvPr>
            <p:ph idx="5" type="title"/>
          </p:nvPr>
        </p:nvSpPr>
        <p:spPr>
          <a:xfrm>
            <a:off x="709650" y="2323350"/>
            <a:ext cx="5439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76" name="Google Shape;976;p34"/>
          <p:cNvSpPr txBox="1"/>
          <p:nvPr>
            <p:ph idx="6" type="ctrTitle"/>
          </p:nvPr>
        </p:nvSpPr>
        <p:spPr>
          <a:xfrm>
            <a:off x="709650" y="3861325"/>
            <a:ext cx="24162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/>
          </a:p>
        </p:txBody>
      </p:sp>
      <p:sp>
        <p:nvSpPr>
          <p:cNvPr id="977" name="Google Shape;977;p34"/>
          <p:cNvSpPr txBox="1"/>
          <p:nvPr>
            <p:ph idx="8" type="title"/>
          </p:nvPr>
        </p:nvSpPr>
        <p:spPr>
          <a:xfrm>
            <a:off x="709650" y="3540375"/>
            <a:ext cx="543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78" name="Google Shape;978;p34"/>
          <p:cNvSpPr txBox="1"/>
          <p:nvPr>
            <p:ph idx="21" type="ctrTitle"/>
          </p:nvPr>
        </p:nvSpPr>
        <p:spPr>
          <a:xfrm>
            <a:off x="713250" y="536525"/>
            <a:ext cx="77175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979" name="Google Shape;979;p34"/>
          <p:cNvSpPr txBox="1"/>
          <p:nvPr>
            <p:ph idx="9" type="ctrTitle"/>
          </p:nvPr>
        </p:nvSpPr>
        <p:spPr>
          <a:xfrm>
            <a:off x="6019000" y="1428750"/>
            <a:ext cx="24201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980" name="Google Shape;980;p34"/>
          <p:cNvSpPr txBox="1"/>
          <p:nvPr>
            <p:ph idx="14" type="title"/>
          </p:nvPr>
        </p:nvSpPr>
        <p:spPr>
          <a:xfrm>
            <a:off x="7895250" y="1106325"/>
            <a:ext cx="5439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981" name="Google Shape;981;p34"/>
          <p:cNvSpPr txBox="1"/>
          <p:nvPr>
            <p:ph idx="15" type="ctrTitle"/>
          </p:nvPr>
        </p:nvSpPr>
        <p:spPr>
          <a:xfrm>
            <a:off x="6019000" y="2637231"/>
            <a:ext cx="2420100" cy="31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</p:txBody>
      </p:sp>
      <p:sp>
        <p:nvSpPr>
          <p:cNvPr id="982" name="Google Shape;982;p34"/>
          <p:cNvSpPr txBox="1"/>
          <p:nvPr>
            <p:ph idx="17" type="title"/>
          </p:nvPr>
        </p:nvSpPr>
        <p:spPr>
          <a:xfrm>
            <a:off x="7895250" y="2323350"/>
            <a:ext cx="5439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983" name="Google Shape;983;p34"/>
          <p:cNvSpPr txBox="1"/>
          <p:nvPr>
            <p:ph idx="18" type="ctrTitle"/>
          </p:nvPr>
        </p:nvSpPr>
        <p:spPr>
          <a:xfrm>
            <a:off x="6019000" y="3861325"/>
            <a:ext cx="24201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App</a:t>
            </a:r>
            <a:endParaRPr/>
          </a:p>
        </p:txBody>
      </p:sp>
      <p:sp>
        <p:nvSpPr>
          <p:cNvPr id="984" name="Google Shape;984;p34"/>
          <p:cNvSpPr txBox="1"/>
          <p:nvPr>
            <p:ph idx="20" type="title"/>
          </p:nvPr>
        </p:nvSpPr>
        <p:spPr>
          <a:xfrm>
            <a:off x="7895250" y="3540375"/>
            <a:ext cx="5439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985" name="Google Shape;985;p34"/>
          <p:cNvCxnSpPr>
            <a:stCxn id="973" idx="3"/>
          </p:cNvCxnSpPr>
          <p:nvPr/>
        </p:nvCxnSpPr>
        <p:spPr>
          <a:xfrm>
            <a:off x="1253550" y="1266375"/>
            <a:ext cx="1600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6" name="Google Shape;986;p34"/>
          <p:cNvCxnSpPr/>
          <p:nvPr/>
        </p:nvCxnSpPr>
        <p:spPr>
          <a:xfrm>
            <a:off x="1253514" y="2483400"/>
            <a:ext cx="1614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7" name="Google Shape;987;p34"/>
          <p:cNvCxnSpPr/>
          <p:nvPr/>
        </p:nvCxnSpPr>
        <p:spPr>
          <a:xfrm>
            <a:off x="1252650" y="3700425"/>
            <a:ext cx="1605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8" name="Google Shape;988;p34"/>
          <p:cNvCxnSpPr>
            <a:endCxn id="980" idx="1"/>
          </p:cNvCxnSpPr>
          <p:nvPr/>
        </p:nvCxnSpPr>
        <p:spPr>
          <a:xfrm>
            <a:off x="6203250" y="1266375"/>
            <a:ext cx="169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9" name="Google Shape;989;p34"/>
          <p:cNvCxnSpPr>
            <a:endCxn id="982" idx="1"/>
          </p:cNvCxnSpPr>
          <p:nvPr/>
        </p:nvCxnSpPr>
        <p:spPr>
          <a:xfrm>
            <a:off x="6212850" y="2483400"/>
            <a:ext cx="168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0" name="Google Shape;990;p34"/>
          <p:cNvCxnSpPr>
            <a:endCxn id="984" idx="1"/>
          </p:cNvCxnSpPr>
          <p:nvPr/>
        </p:nvCxnSpPr>
        <p:spPr>
          <a:xfrm>
            <a:off x="6212850" y="3700425"/>
            <a:ext cx="168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1" name="Google Shape;991;p34"/>
          <p:cNvSpPr/>
          <p:nvPr/>
        </p:nvSpPr>
        <p:spPr>
          <a:xfrm>
            <a:off x="3202877" y="4939181"/>
            <a:ext cx="757002" cy="204325"/>
          </a:xfrm>
          <a:custGeom>
            <a:rect b="b" l="l" r="r" t="t"/>
            <a:pathLst>
              <a:path extrusionOk="0" h="5259" w="19484">
                <a:moveTo>
                  <a:pt x="9483" y="0"/>
                </a:moveTo>
                <a:cubicBezTo>
                  <a:pt x="7356" y="0"/>
                  <a:pt x="7356" y="2280"/>
                  <a:pt x="7356" y="2280"/>
                </a:cubicBezTo>
                <a:cubicBezTo>
                  <a:pt x="7356" y="2280"/>
                  <a:pt x="6933" y="2078"/>
                  <a:pt x="6395" y="2078"/>
                </a:cubicBezTo>
                <a:cubicBezTo>
                  <a:pt x="5956" y="2078"/>
                  <a:pt x="5439" y="2213"/>
                  <a:pt x="5015" y="2706"/>
                </a:cubicBezTo>
                <a:cubicBezTo>
                  <a:pt x="5015" y="2706"/>
                  <a:pt x="4164" y="1946"/>
                  <a:pt x="2796" y="1946"/>
                </a:cubicBezTo>
                <a:cubicBezTo>
                  <a:pt x="456" y="1946"/>
                  <a:pt x="0" y="5168"/>
                  <a:pt x="0" y="5168"/>
                </a:cubicBezTo>
                <a:lnTo>
                  <a:pt x="19456" y="5168"/>
                </a:lnTo>
                <a:cubicBezTo>
                  <a:pt x="19250" y="4510"/>
                  <a:pt x="17898" y="517"/>
                  <a:pt x="15471" y="517"/>
                </a:cubicBezTo>
                <a:cubicBezTo>
                  <a:pt x="12797" y="517"/>
                  <a:pt x="12067" y="2858"/>
                  <a:pt x="12067" y="2858"/>
                </a:cubicBezTo>
                <a:cubicBezTo>
                  <a:pt x="12067" y="2858"/>
                  <a:pt x="11611" y="0"/>
                  <a:pt x="9483" y="0"/>
                </a:cubicBezTo>
                <a:close/>
                <a:moveTo>
                  <a:pt x="19456" y="5168"/>
                </a:moveTo>
                <a:lnTo>
                  <a:pt x="19456" y="5168"/>
                </a:lnTo>
                <a:cubicBezTo>
                  <a:pt x="19474" y="5227"/>
                  <a:pt x="19484" y="5259"/>
                  <a:pt x="19484" y="5259"/>
                </a:cubicBezTo>
                <a:lnTo>
                  <a:pt x="19484" y="51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34"/>
          <p:cNvSpPr/>
          <p:nvPr/>
        </p:nvSpPr>
        <p:spPr>
          <a:xfrm>
            <a:off x="5174921" y="4940058"/>
            <a:ext cx="755062" cy="202545"/>
          </a:xfrm>
          <a:custGeom>
            <a:rect b="b" l="l" r="r" t="t"/>
            <a:pathLst>
              <a:path extrusionOk="0" h="4134" w="15411">
                <a:moveTo>
                  <a:pt x="7508" y="0"/>
                </a:moveTo>
                <a:cubicBezTo>
                  <a:pt x="5836" y="0"/>
                  <a:pt x="5836" y="1824"/>
                  <a:pt x="5836" y="1824"/>
                </a:cubicBezTo>
                <a:cubicBezTo>
                  <a:pt x="5836" y="1824"/>
                  <a:pt x="5494" y="1643"/>
                  <a:pt x="5060" y="1643"/>
                </a:cubicBezTo>
                <a:cubicBezTo>
                  <a:pt x="4717" y="1643"/>
                  <a:pt x="4317" y="1756"/>
                  <a:pt x="3982" y="2158"/>
                </a:cubicBezTo>
                <a:cubicBezTo>
                  <a:pt x="3982" y="2158"/>
                  <a:pt x="3283" y="1550"/>
                  <a:pt x="2249" y="1550"/>
                </a:cubicBezTo>
                <a:cubicBezTo>
                  <a:pt x="365" y="1550"/>
                  <a:pt x="0" y="4134"/>
                  <a:pt x="0" y="4134"/>
                </a:cubicBezTo>
                <a:lnTo>
                  <a:pt x="15411" y="4134"/>
                </a:lnTo>
                <a:cubicBezTo>
                  <a:pt x="15411" y="4134"/>
                  <a:pt x="14316" y="365"/>
                  <a:pt x="12219" y="365"/>
                </a:cubicBezTo>
                <a:cubicBezTo>
                  <a:pt x="10152" y="365"/>
                  <a:pt x="9575" y="2249"/>
                  <a:pt x="9575" y="2249"/>
                </a:cubicBezTo>
                <a:cubicBezTo>
                  <a:pt x="9575" y="2249"/>
                  <a:pt x="9180" y="0"/>
                  <a:pt x="7508" y="0"/>
                </a:cubicBezTo>
                <a:close/>
              </a:path>
            </a:pathLst>
          </a:custGeom>
          <a:solidFill>
            <a:srgbClr val="A7A1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35"/>
          <p:cNvSpPr/>
          <p:nvPr/>
        </p:nvSpPr>
        <p:spPr>
          <a:xfrm>
            <a:off x="838950" y="830225"/>
            <a:ext cx="7466100" cy="4002300"/>
          </a:xfrm>
          <a:prstGeom prst="flowChartAlternateProcess">
            <a:avLst/>
          </a:prstGeom>
          <a:solidFill>
            <a:schemeClr val="dk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35"/>
          <p:cNvSpPr txBox="1"/>
          <p:nvPr/>
        </p:nvSpPr>
        <p:spPr>
          <a:xfrm>
            <a:off x="1216100" y="1115750"/>
            <a:ext cx="193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Fjalla One"/>
                <a:ea typeface="Fjalla One"/>
                <a:cs typeface="Fjalla One"/>
                <a:sym typeface="Fjalla One"/>
              </a:rPr>
              <a:t>Input</a:t>
            </a:r>
            <a:endParaRPr b="1"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999" name="Google Shape;999;p35"/>
          <p:cNvSpPr txBox="1"/>
          <p:nvPr/>
        </p:nvSpPr>
        <p:spPr>
          <a:xfrm>
            <a:off x="3605100" y="1115750"/>
            <a:ext cx="193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Fjalla One"/>
                <a:ea typeface="Fjalla One"/>
                <a:cs typeface="Fjalla One"/>
                <a:sym typeface="Fjalla One"/>
              </a:rPr>
              <a:t>Process</a:t>
            </a:r>
            <a:endParaRPr b="1"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000" name="Google Shape;1000;p35"/>
          <p:cNvSpPr txBox="1"/>
          <p:nvPr/>
        </p:nvSpPr>
        <p:spPr>
          <a:xfrm>
            <a:off x="5994100" y="1115750"/>
            <a:ext cx="193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Fjalla One"/>
                <a:ea typeface="Fjalla One"/>
                <a:cs typeface="Fjalla One"/>
                <a:sym typeface="Fjalla One"/>
              </a:rPr>
              <a:t>Output</a:t>
            </a:r>
            <a:endParaRPr b="1"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001" name="Google Shape;1001;p35"/>
          <p:cNvSpPr txBox="1"/>
          <p:nvPr>
            <p:ph idx="21" type="ctrTitle"/>
          </p:nvPr>
        </p:nvSpPr>
        <p:spPr>
          <a:xfrm>
            <a:off x="713250" y="137825"/>
            <a:ext cx="77175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Framework</a:t>
            </a:r>
            <a:endParaRPr/>
          </a:p>
        </p:txBody>
      </p:sp>
      <p:cxnSp>
        <p:nvCxnSpPr>
          <p:cNvPr id="1002" name="Google Shape;1002;p35"/>
          <p:cNvCxnSpPr/>
          <p:nvPr/>
        </p:nvCxnSpPr>
        <p:spPr>
          <a:xfrm>
            <a:off x="3249575" y="1423550"/>
            <a:ext cx="0" cy="3161700"/>
          </a:xfrm>
          <a:prstGeom prst="straightConnector1">
            <a:avLst/>
          </a:prstGeom>
          <a:noFill/>
          <a:ln cap="flat" cmpd="sng" w="9525">
            <a:solidFill>
              <a:srgbClr val="3C40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3" name="Google Shape;1003;p35"/>
          <p:cNvCxnSpPr/>
          <p:nvPr/>
        </p:nvCxnSpPr>
        <p:spPr>
          <a:xfrm>
            <a:off x="5837950" y="1423550"/>
            <a:ext cx="0" cy="3161700"/>
          </a:xfrm>
          <a:prstGeom prst="straightConnector1">
            <a:avLst/>
          </a:prstGeom>
          <a:noFill/>
          <a:ln cap="flat" cmpd="sng" w="9525">
            <a:solidFill>
              <a:srgbClr val="3C40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4" name="Google Shape;1004;p35"/>
          <p:cNvSpPr txBox="1"/>
          <p:nvPr/>
        </p:nvSpPr>
        <p:spPr>
          <a:xfrm>
            <a:off x="944300" y="1925250"/>
            <a:ext cx="2205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arabun ExtraLight"/>
                <a:ea typeface="Sarabun ExtraLight"/>
                <a:cs typeface="Sarabun ExtraLight"/>
                <a:sym typeface="Sarabun ExtraLight"/>
              </a:rPr>
              <a:t>ใช้ข้อมูลจาก Kaggle ในชื่อหัวข้อ </a:t>
            </a:r>
            <a:endParaRPr sz="1200">
              <a:latin typeface="Sarabun ExtraLight"/>
              <a:ea typeface="Sarabun ExtraLight"/>
              <a:cs typeface="Sarabun ExtraLight"/>
              <a:sym typeface="Sarabun Extra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arabun ExtraLight"/>
                <a:ea typeface="Sarabun ExtraLight"/>
                <a:cs typeface="Sarabun ExtraLight"/>
                <a:sym typeface="Sarabun ExtraLight"/>
              </a:rPr>
              <a:t>Online Food Delivery Preferences-Bangalore region</a:t>
            </a:r>
            <a:endParaRPr sz="1200">
              <a:latin typeface="Sarabun ExtraLight"/>
              <a:ea typeface="Sarabun ExtraLight"/>
              <a:cs typeface="Sarabun ExtraLight"/>
              <a:sym typeface="Sarabun Extra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arabun ExtraLight"/>
                <a:ea typeface="Sarabun ExtraLight"/>
                <a:cs typeface="Sarabun ExtraLight"/>
                <a:sym typeface="Sarabun ExtraLight"/>
              </a:rPr>
              <a:t>ข้อมูลสำรวจผู้ใช้งาน</a:t>
            </a:r>
            <a:endParaRPr sz="1200">
              <a:latin typeface="Sarabun ExtraLight"/>
              <a:ea typeface="Sarabun ExtraLight"/>
              <a:cs typeface="Sarabun ExtraLight"/>
              <a:sym typeface="Sarabun Extra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arabun ExtraLight"/>
                <a:ea typeface="Sarabun ExtraLight"/>
                <a:cs typeface="Sarabun ExtraLight"/>
                <a:sym typeface="Sarabun ExtraLight"/>
              </a:rPr>
              <a:t>แอปพลิเคชันสั่งอาหารในเมือง </a:t>
            </a:r>
            <a:endParaRPr sz="1200">
              <a:latin typeface="Sarabun ExtraLight"/>
              <a:ea typeface="Sarabun ExtraLight"/>
              <a:cs typeface="Sarabun ExtraLight"/>
              <a:sym typeface="Sarabun Extra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arabun ExtraLight"/>
                <a:ea typeface="Sarabun ExtraLight"/>
                <a:cs typeface="Sarabun ExtraLight"/>
                <a:sym typeface="Sarabun ExtraLight"/>
              </a:rPr>
              <a:t>บังกาลอร์</a:t>
            </a:r>
            <a:endParaRPr sz="1200">
              <a:latin typeface="Sarabun ExtraLight"/>
              <a:ea typeface="Sarabun ExtraLight"/>
              <a:cs typeface="Sarabun ExtraLight"/>
              <a:sym typeface="Sarabun ExtraLight"/>
            </a:endParaRPr>
          </a:p>
        </p:txBody>
      </p:sp>
      <p:sp>
        <p:nvSpPr>
          <p:cNvPr id="1005" name="Google Shape;1005;p35"/>
          <p:cNvSpPr txBox="1"/>
          <p:nvPr/>
        </p:nvSpPr>
        <p:spPr>
          <a:xfrm>
            <a:off x="3469200" y="1954175"/>
            <a:ext cx="22056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arabun ExtraLight"/>
                <a:ea typeface="Sarabun ExtraLight"/>
                <a:cs typeface="Sarabun ExtraLight"/>
                <a:sym typeface="Sarabun ExtraLight"/>
              </a:rPr>
              <a:t>ใช้ rapid-miner เพื่อหาความสัมพนธ์และประเมินประสิทธิภาพของโมเดล ในการคาดการณ์การ</a:t>
            </a:r>
            <a:endParaRPr sz="1200">
              <a:latin typeface="Sarabun ExtraLight"/>
              <a:ea typeface="Sarabun ExtraLight"/>
              <a:cs typeface="Sarabun ExtraLight"/>
              <a:sym typeface="Sarabun Extra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arabun ExtraLight"/>
                <a:ea typeface="Sarabun ExtraLight"/>
                <a:cs typeface="Sarabun ExtraLight"/>
                <a:sym typeface="Sarabun ExtraLight"/>
              </a:rPr>
              <a:t>กลับมาใช้บริการซ้ำของผู้ที่ใช้งาน</a:t>
            </a:r>
            <a:r>
              <a:rPr lang="en" sz="1200">
                <a:latin typeface="Sarabun ExtraLight"/>
                <a:ea typeface="Sarabun ExtraLight"/>
                <a:cs typeface="Sarabun ExtraLight"/>
                <a:sym typeface="Sarabun ExtraLight"/>
              </a:rPr>
              <a:t>แอปพลิเคชันเพื่อสั่งอาหาร </a:t>
            </a:r>
            <a:endParaRPr sz="1200">
              <a:latin typeface="Sarabun ExtraLight"/>
              <a:ea typeface="Sarabun ExtraLight"/>
              <a:cs typeface="Sarabun ExtraLight"/>
              <a:sym typeface="Sarabun ExtraLight"/>
            </a:endParaRPr>
          </a:p>
        </p:txBody>
      </p:sp>
      <p:sp>
        <p:nvSpPr>
          <p:cNvPr id="1006" name="Google Shape;1006;p35"/>
          <p:cNvSpPr txBox="1"/>
          <p:nvPr/>
        </p:nvSpPr>
        <p:spPr>
          <a:xfrm>
            <a:off x="6001100" y="1925250"/>
            <a:ext cx="22056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arabun ExtraLight"/>
                <a:ea typeface="Sarabun ExtraLight"/>
                <a:cs typeface="Sarabun ExtraLight"/>
                <a:sym typeface="Sarabun ExtraLight"/>
              </a:rPr>
              <a:t>จะเป็นการให้ rating ของผู้ใช้บริการหลังการสั่งอาหาร </a:t>
            </a:r>
            <a:endParaRPr sz="1200">
              <a:latin typeface="Sarabun ExtraLight"/>
              <a:ea typeface="Sarabun ExtraLight"/>
              <a:cs typeface="Sarabun ExtraLight"/>
              <a:sym typeface="Sarabun Extra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arabun ExtraLight"/>
                <a:ea typeface="Sarabun ExtraLight"/>
                <a:cs typeface="Sarabun ExtraLight"/>
                <a:sym typeface="Sarabun ExtraLight"/>
              </a:rPr>
              <a:t>ในรูปแบบหน้าเว็บ</a:t>
            </a:r>
            <a:r>
              <a:rPr lang="en" sz="1200">
                <a:latin typeface="Sarabun ExtraLight"/>
                <a:ea typeface="Sarabun ExtraLight"/>
                <a:cs typeface="Sarabun ExtraLight"/>
                <a:sym typeface="Sarabun ExtraLight"/>
              </a:rPr>
              <a:t>แอปพลิเคชัน</a:t>
            </a:r>
            <a:endParaRPr sz="1200">
              <a:latin typeface="Sarabun ExtraLight"/>
              <a:ea typeface="Sarabun ExtraLight"/>
              <a:cs typeface="Sarabun ExtraLight"/>
              <a:sym typeface="Sarabun Extra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arabun ExtraLight"/>
                <a:ea typeface="Sarabun ExtraLight"/>
                <a:cs typeface="Sarabun ExtraLight"/>
                <a:sym typeface="Sarabun ExtraLight"/>
              </a:rPr>
              <a:t>เพื่อนำมาวิเคราะห์หา insight ที่สำคัญเพื่อเพิ่มโอกาสให้กับธุรกิจ</a:t>
            </a:r>
            <a:endParaRPr sz="1200">
              <a:latin typeface="Sarabun ExtraLight"/>
              <a:ea typeface="Sarabun ExtraLight"/>
              <a:cs typeface="Sarabun ExtraLight"/>
              <a:sym typeface="Sarabun Extra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36"/>
          <p:cNvSpPr txBox="1"/>
          <p:nvPr>
            <p:ph idx="4294967295" type="subTitle"/>
          </p:nvPr>
        </p:nvSpPr>
        <p:spPr>
          <a:xfrm flipH="1">
            <a:off x="5313050" y="1444950"/>
            <a:ext cx="3348600" cy="16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5000">
                <a:solidFill>
                  <a:srgbClr val="F2F2F2"/>
                </a:solidFill>
              </a:rPr>
              <a:t>1 Months </a:t>
            </a:r>
            <a:endParaRPr sz="5000">
              <a:solidFill>
                <a:srgbClr val="F2F2F2"/>
              </a:solidFill>
            </a:endParaRPr>
          </a:p>
        </p:txBody>
      </p:sp>
      <p:sp>
        <p:nvSpPr>
          <p:cNvPr id="1012" name="Google Shape;1012;p36"/>
          <p:cNvSpPr txBox="1"/>
          <p:nvPr/>
        </p:nvSpPr>
        <p:spPr>
          <a:xfrm>
            <a:off x="358850" y="478450"/>
            <a:ext cx="574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aldi"/>
              <a:ea typeface="Jaldi"/>
              <a:cs typeface="Jaldi"/>
              <a:sym typeface="Jaldi"/>
            </a:endParaRPr>
          </a:p>
        </p:txBody>
      </p:sp>
      <p:cxnSp>
        <p:nvCxnSpPr>
          <p:cNvPr id="1013" name="Google Shape;1013;p36"/>
          <p:cNvCxnSpPr>
            <a:stCxn id="1011" idx="1"/>
            <a:endCxn id="1011" idx="3"/>
          </p:cNvCxnSpPr>
          <p:nvPr/>
        </p:nvCxnSpPr>
        <p:spPr>
          <a:xfrm rot="10800000">
            <a:off x="5313050" y="2270250"/>
            <a:ext cx="33486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4" name="Google Shape;1014;p36"/>
          <p:cNvSpPr txBox="1"/>
          <p:nvPr/>
        </p:nvSpPr>
        <p:spPr>
          <a:xfrm>
            <a:off x="5665600" y="166600"/>
            <a:ext cx="317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2F2F2"/>
                </a:solidFill>
                <a:latin typeface="Jaldi"/>
                <a:ea typeface="Jaldi"/>
                <a:cs typeface="Jaldi"/>
                <a:sym typeface="Jaldi"/>
              </a:rPr>
              <a:t>Schedule / Deploy</a:t>
            </a:r>
            <a:endParaRPr sz="1800">
              <a:solidFill>
                <a:srgbClr val="F2F2F2"/>
              </a:solidFill>
              <a:latin typeface="Jaldi"/>
              <a:ea typeface="Jaldi"/>
              <a:cs typeface="Jaldi"/>
              <a:sym typeface="Jald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37"/>
          <p:cNvSpPr txBox="1"/>
          <p:nvPr>
            <p:ph type="ctrTitle"/>
          </p:nvPr>
        </p:nvSpPr>
        <p:spPr>
          <a:xfrm>
            <a:off x="274675" y="347150"/>
            <a:ext cx="77175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understanding</a:t>
            </a:r>
            <a:endParaRPr/>
          </a:p>
        </p:txBody>
      </p:sp>
      <p:pic>
        <p:nvPicPr>
          <p:cNvPr id="1020" name="Google Shape;102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75" y="1096500"/>
            <a:ext cx="1722450" cy="35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5400" y="1096500"/>
            <a:ext cx="2072031" cy="35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9906" y="1138925"/>
            <a:ext cx="666750" cy="219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3" name="Google Shape;1023;p37"/>
          <p:cNvCxnSpPr>
            <a:stCxn id="1022" idx="3"/>
          </p:cNvCxnSpPr>
          <p:nvPr/>
        </p:nvCxnSpPr>
        <p:spPr>
          <a:xfrm>
            <a:off x="5456656" y="1248463"/>
            <a:ext cx="623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4" name="Google Shape;1024;p37"/>
          <p:cNvSpPr txBox="1"/>
          <p:nvPr/>
        </p:nvSpPr>
        <p:spPr>
          <a:xfrm>
            <a:off x="6150275" y="1048363"/>
            <a:ext cx="149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Jaldi"/>
                <a:ea typeface="Jaldi"/>
                <a:cs typeface="Jaldi"/>
                <a:sym typeface="Jaldi"/>
              </a:rPr>
              <a:t>True , False</a:t>
            </a:r>
            <a:endParaRPr b="1">
              <a:latin typeface="Jaldi"/>
              <a:ea typeface="Jaldi"/>
              <a:cs typeface="Jaldi"/>
              <a:sym typeface="Jaldi"/>
            </a:endParaRPr>
          </a:p>
        </p:txBody>
      </p:sp>
      <p:sp>
        <p:nvSpPr>
          <p:cNvPr id="1025" name="Google Shape;1025;p37"/>
          <p:cNvSpPr txBox="1"/>
          <p:nvPr/>
        </p:nvSpPr>
        <p:spPr>
          <a:xfrm>
            <a:off x="6200100" y="1525100"/>
            <a:ext cx="2023500" cy="13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Jaldi"/>
                <a:ea typeface="Jaldi"/>
                <a:cs typeface="Jaldi"/>
                <a:sym typeface="Jaldi"/>
              </a:rPr>
              <a:t>True </a:t>
            </a:r>
            <a:r>
              <a:rPr lang="en" sz="1100">
                <a:latin typeface="Sarabun ExtraLight"/>
                <a:ea typeface="Sarabun ExtraLight"/>
                <a:cs typeface="Sarabun ExtraLight"/>
                <a:sym typeface="Sarabun ExtraLight"/>
              </a:rPr>
              <a:t>หมายถึง มีแนวโน้มในการใช้บริการซ้ำ</a:t>
            </a:r>
            <a:endParaRPr sz="1100">
              <a:latin typeface="Sarabun ExtraLight"/>
              <a:ea typeface="Sarabun ExtraLight"/>
              <a:cs typeface="Sarabun ExtraLight"/>
              <a:sym typeface="Sarabun Extra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Jaldi"/>
                <a:ea typeface="Jaldi"/>
                <a:cs typeface="Jaldi"/>
                <a:sym typeface="Jaldi"/>
              </a:rPr>
              <a:t>False </a:t>
            </a:r>
            <a:r>
              <a:rPr lang="en" sz="1200">
                <a:latin typeface="Sarabun ExtraLight"/>
                <a:ea typeface="Sarabun ExtraLight"/>
                <a:cs typeface="Sarabun ExtraLight"/>
                <a:sym typeface="Sarabun ExtraLight"/>
              </a:rPr>
              <a:t>หมายถึง มีแนวโน้มที่จะไม่ใช้บริการซ้ำ</a:t>
            </a:r>
            <a:endParaRPr sz="1200">
              <a:latin typeface="Sarabun ExtraLight"/>
              <a:ea typeface="Sarabun ExtraLight"/>
              <a:cs typeface="Sarabun ExtraLight"/>
              <a:sym typeface="Sarabun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aldi"/>
              <a:ea typeface="Jaldi"/>
              <a:cs typeface="Jaldi"/>
              <a:sym typeface="Jaldi"/>
            </a:endParaRPr>
          </a:p>
        </p:txBody>
      </p:sp>
      <p:sp>
        <p:nvSpPr>
          <p:cNvPr id="1026" name="Google Shape;1026;p37"/>
          <p:cNvSpPr txBox="1"/>
          <p:nvPr/>
        </p:nvSpPr>
        <p:spPr>
          <a:xfrm>
            <a:off x="4874350" y="3229650"/>
            <a:ext cx="3817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accent1"/>
                </a:solidFill>
                <a:latin typeface="Jaldi"/>
                <a:ea typeface="Jaldi"/>
                <a:cs typeface="Jaldi"/>
                <a:sym typeface="Jaldi"/>
              </a:rPr>
              <a:t>(388 row , 55 attribute)</a:t>
            </a:r>
            <a:endParaRPr sz="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8"/>
          <p:cNvSpPr txBox="1"/>
          <p:nvPr>
            <p:ph idx="21" type="ctrTitle"/>
          </p:nvPr>
        </p:nvSpPr>
        <p:spPr>
          <a:xfrm>
            <a:off x="274675" y="317250"/>
            <a:ext cx="77175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Cleansing</a:t>
            </a:r>
            <a:endParaRPr/>
          </a:p>
        </p:txBody>
      </p:sp>
      <p:pic>
        <p:nvPicPr>
          <p:cNvPr id="1032" name="Google Shape;1032;p38"/>
          <p:cNvPicPr preferRelativeResize="0"/>
          <p:nvPr/>
        </p:nvPicPr>
        <p:blipFill rotWithShape="1">
          <a:blip r:embed="rId3">
            <a:alphaModFix/>
          </a:blip>
          <a:srcRect b="14191" l="0" r="0" t="3969"/>
          <a:stretch/>
        </p:blipFill>
        <p:spPr>
          <a:xfrm>
            <a:off x="910662" y="1285900"/>
            <a:ext cx="6560674" cy="302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38"/>
          <p:cNvPicPr preferRelativeResize="0"/>
          <p:nvPr/>
        </p:nvPicPr>
        <p:blipFill rotWithShape="1">
          <a:blip r:embed="rId4">
            <a:alphaModFix/>
          </a:blip>
          <a:srcRect b="63579" l="21181" r="10906" t="21796"/>
          <a:stretch/>
        </p:blipFill>
        <p:spPr>
          <a:xfrm>
            <a:off x="1242125" y="1854050"/>
            <a:ext cx="6017352" cy="728849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38"/>
          <p:cNvSpPr txBox="1"/>
          <p:nvPr/>
        </p:nvSpPr>
        <p:spPr>
          <a:xfrm>
            <a:off x="7020225" y="3890700"/>
            <a:ext cx="2272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5"/>
                </a:solidFill>
                <a:latin typeface="Alata"/>
                <a:ea typeface="Alata"/>
                <a:cs typeface="Alata"/>
                <a:sym typeface="Alata"/>
              </a:rPr>
              <a:t>+Turbo prep</a:t>
            </a:r>
            <a:endParaRPr sz="1500">
              <a:solidFill>
                <a:schemeClr val="accent5"/>
              </a:solidFill>
              <a:latin typeface="Alata"/>
              <a:ea typeface="Alata"/>
              <a:cs typeface="Alata"/>
              <a:sym typeface="Alat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Google Shape;10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00" y="1827025"/>
            <a:ext cx="1971675" cy="136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39"/>
          <p:cNvSpPr txBox="1"/>
          <p:nvPr>
            <p:ph idx="21" type="ctrTitle"/>
          </p:nvPr>
        </p:nvSpPr>
        <p:spPr>
          <a:xfrm>
            <a:off x="274675" y="317250"/>
            <a:ext cx="77175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Cleansing</a:t>
            </a:r>
            <a:endParaRPr/>
          </a:p>
        </p:txBody>
      </p:sp>
      <p:pic>
        <p:nvPicPr>
          <p:cNvPr id="1041" name="Google Shape;104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1925" y="2794475"/>
            <a:ext cx="4800825" cy="2063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1925" y="704550"/>
            <a:ext cx="4800824" cy="193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39"/>
          <p:cNvSpPr/>
          <p:nvPr/>
        </p:nvSpPr>
        <p:spPr>
          <a:xfrm>
            <a:off x="8065175" y="533225"/>
            <a:ext cx="622200" cy="622200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2F2F2"/>
                </a:solidFill>
                <a:latin typeface="Fjalla One"/>
                <a:ea typeface="Fjalla One"/>
                <a:cs typeface="Fjalla One"/>
                <a:sym typeface="Fjalla One"/>
              </a:rPr>
              <a:t>1</a:t>
            </a:r>
            <a:endParaRPr b="1">
              <a:solidFill>
                <a:srgbClr val="F2F2F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044" name="Google Shape;1044;p39"/>
          <p:cNvSpPr/>
          <p:nvPr/>
        </p:nvSpPr>
        <p:spPr>
          <a:xfrm>
            <a:off x="8065175" y="2718575"/>
            <a:ext cx="622200" cy="622200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2F2F2"/>
                </a:solidFill>
                <a:latin typeface="Fjalla One"/>
                <a:ea typeface="Fjalla One"/>
                <a:cs typeface="Fjalla One"/>
                <a:sym typeface="Fjalla One"/>
              </a:rPr>
              <a:t>2</a:t>
            </a:r>
            <a:endParaRPr b="1">
              <a:solidFill>
                <a:srgbClr val="F2F2F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40"/>
          <p:cNvSpPr txBox="1"/>
          <p:nvPr>
            <p:ph idx="21" type="ctrTitle"/>
          </p:nvPr>
        </p:nvSpPr>
        <p:spPr>
          <a:xfrm>
            <a:off x="274675" y="317250"/>
            <a:ext cx="77175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Cleansing</a:t>
            </a:r>
            <a:endParaRPr/>
          </a:p>
        </p:txBody>
      </p:sp>
      <p:pic>
        <p:nvPicPr>
          <p:cNvPr id="1050" name="Google Shape;10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400" y="1046650"/>
            <a:ext cx="1722450" cy="35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6325" y="1046650"/>
            <a:ext cx="2072031" cy="35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40"/>
          <p:cNvSpPr/>
          <p:nvPr/>
        </p:nvSpPr>
        <p:spPr>
          <a:xfrm>
            <a:off x="559350" y="3222275"/>
            <a:ext cx="1106400" cy="133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40"/>
          <p:cNvSpPr/>
          <p:nvPr/>
        </p:nvSpPr>
        <p:spPr>
          <a:xfrm>
            <a:off x="2306325" y="4468550"/>
            <a:ext cx="1106400" cy="133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40"/>
          <p:cNvSpPr/>
          <p:nvPr/>
        </p:nvSpPr>
        <p:spPr>
          <a:xfrm>
            <a:off x="559350" y="2757600"/>
            <a:ext cx="1106400" cy="133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40"/>
          <p:cNvSpPr/>
          <p:nvPr/>
        </p:nvSpPr>
        <p:spPr>
          <a:xfrm>
            <a:off x="559350" y="3356075"/>
            <a:ext cx="1349700" cy="133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40"/>
          <p:cNvSpPr/>
          <p:nvPr/>
        </p:nvSpPr>
        <p:spPr>
          <a:xfrm>
            <a:off x="559350" y="4111550"/>
            <a:ext cx="1106400" cy="133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40"/>
          <p:cNvSpPr/>
          <p:nvPr/>
        </p:nvSpPr>
        <p:spPr>
          <a:xfrm>
            <a:off x="559350" y="3814050"/>
            <a:ext cx="1106400" cy="133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40"/>
          <p:cNvSpPr/>
          <p:nvPr/>
        </p:nvSpPr>
        <p:spPr>
          <a:xfrm>
            <a:off x="559350" y="3666913"/>
            <a:ext cx="1106400" cy="133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40"/>
          <p:cNvSpPr/>
          <p:nvPr/>
        </p:nvSpPr>
        <p:spPr>
          <a:xfrm>
            <a:off x="2306325" y="2581050"/>
            <a:ext cx="1106400" cy="133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40"/>
          <p:cNvSpPr/>
          <p:nvPr/>
        </p:nvSpPr>
        <p:spPr>
          <a:xfrm>
            <a:off x="2306325" y="1304300"/>
            <a:ext cx="1106400" cy="133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40"/>
          <p:cNvSpPr/>
          <p:nvPr/>
        </p:nvSpPr>
        <p:spPr>
          <a:xfrm>
            <a:off x="559350" y="2898100"/>
            <a:ext cx="1106400" cy="133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40"/>
          <p:cNvSpPr txBox="1"/>
          <p:nvPr/>
        </p:nvSpPr>
        <p:spPr>
          <a:xfrm>
            <a:off x="4685925" y="1487675"/>
            <a:ext cx="217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aldi"/>
                <a:ea typeface="Jaldi"/>
                <a:cs typeface="Jaldi"/>
                <a:sym typeface="Jaldi"/>
              </a:rPr>
              <a:t>f</a:t>
            </a:r>
            <a:r>
              <a:rPr lang="en">
                <a:latin typeface="Jaldi"/>
                <a:ea typeface="Jaldi"/>
                <a:cs typeface="Jaldi"/>
                <a:sym typeface="Jaldi"/>
              </a:rPr>
              <a:t>inally , we have </a:t>
            </a:r>
            <a:r>
              <a:rPr b="1" lang="en">
                <a:latin typeface="Jaldi"/>
                <a:ea typeface="Jaldi"/>
                <a:cs typeface="Jaldi"/>
                <a:sym typeface="Jaldi"/>
              </a:rPr>
              <a:t>only 10 attributes</a:t>
            </a:r>
            <a:r>
              <a:rPr lang="en">
                <a:latin typeface="Jaldi"/>
                <a:ea typeface="Jaldi"/>
                <a:cs typeface="Jaldi"/>
                <a:sym typeface="Jaldi"/>
              </a:rPr>
              <a:t> left </a:t>
            </a:r>
            <a:endParaRPr>
              <a:latin typeface="Jaldi"/>
              <a:ea typeface="Jaldi"/>
              <a:cs typeface="Jaldi"/>
              <a:sym typeface="Jaldi"/>
            </a:endParaRPr>
          </a:p>
        </p:txBody>
      </p:sp>
      <p:pic>
        <p:nvPicPr>
          <p:cNvPr id="1063" name="Google Shape;106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5926" y="2294650"/>
            <a:ext cx="4011850" cy="225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41"/>
          <p:cNvSpPr txBox="1"/>
          <p:nvPr>
            <p:ph idx="21" type="ctrTitle"/>
          </p:nvPr>
        </p:nvSpPr>
        <p:spPr>
          <a:xfrm>
            <a:off x="219125" y="317250"/>
            <a:ext cx="77175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/>
          </a:p>
        </p:txBody>
      </p:sp>
      <p:pic>
        <p:nvPicPr>
          <p:cNvPr id="1069" name="Google Shape;1069;p41"/>
          <p:cNvPicPr preferRelativeResize="0"/>
          <p:nvPr/>
        </p:nvPicPr>
        <p:blipFill rotWithShape="1">
          <a:blip r:embed="rId3">
            <a:alphaModFix/>
          </a:blip>
          <a:srcRect b="10727" l="-560" r="559" t="3729"/>
          <a:stretch/>
        </p:blipFill>
        <p:spPr>
          <a:xfrm>
            <a:off x="1298950" y="1327176"/>
            <a:ext cx="6546101" cy="314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41"/>
          <p:cNvPicPr preferRelativeResize="0"/>
          <p:nvPr/>
        </p:nvPicPr>
        <p:blipFill rotWithShape="1">
          <a:blip r:embed="rId4">
            <a:alphaModFix/>
          </a:blip>
          <a:srcRect b="17572" l="25010" r="2807" t="67770"/>
          <a:stretch/>
        </p:blipFill>
        <p:spPr>
          <a:xfrm>
            <a:off x="1804575" y="3671975"/>
            <a:ext cx="5934326" cy="67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ckage Logistics Delivery Company Business Plan by Slidesgo">
  <a:themeElements>
    <a:clrScheme name="Simple Light">
      <a:dk1>
        <a:srgbClr val="F5F1FF"/>
      </a:dk1>
      <a:lt1>
        <a:srgbClr val="212121"/>
      </a:lt1>
      <a:dk2>
        <a:srgbClr val="E3D9FF"/>
      </a:dk2>
      <a:lt2>
        <a:srgbClr val="FCCCE9"/>
      </a:lt2>
      <a:accent1>
        <a:srgbClr val="8E86F3"/>
      </a:accent1>
      <a:accent2>
        <a:srgbClr val="A7A1EB"/>
      </a:accent2>
      <a:accent3>
        <a:srgbClr val="F95D9B"/>
      </a:accent3>
      <a:accent4>
        <a:srgbClr val="FBC78A"/>
      </a:accent4>
      <a:accent5>
        <a:srgbClr val="FB9549"/>
      </a:accent5>
      <a:accent6>
        <a:srgbClr val="9E5CC2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